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330" r:id="rId3"/>
    <p:sldId id="331" r:id="rId4"/>
    <p:sldId id="332" r:id="rId5"/>
    <p:sldId id="334" r:id="rId6"/>
    <p:sldId id="333" r:id="rId7"/>
    <p:sldId id="338" r:id="rId8"/>
    <p:sldId id="305" r:id="rId9"/>
    <p:sldId id="309" r:id="rId10"/>
    <p:sldId id="319" r:id="rId11"/>
    <p:sldId id="329" r:id="rId12"/>
    <p:sldId id="311" r:id="rId13"/>
    <p:sldId id="336" r:id="rId14"/>
    <p:sldId id="337" r:id="rId15"/>
    <p:sldId id="307" r:id="rId16"/>
  </p:sldIdLst>
  <p:sldSz cx="12192000" cy="6858000"/>
  <p:notesSz cx="9363075"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1"/>
    <p:restoredTop sz="91481"/>
  </p:normalViewPr>
  <p:slideViewPr>
    <p:cSldViewPr snapToGrid="0" snapToObjects="1">
      <p:cViewPr>
        <p:scale>
          <a:sx n="72" d="100"/>
          <a:sy n="72" d="100"/>
        </p:scale>
        <p:origin x="-1824" y="-83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72CA9-CF87-554B-BA4B-A4B0AA40FB46}" type="doc">
      <dgm:prSet loTypeId="urn:microsoft.com/office/officeart/2005/8/layout/process1" loCatId="process" qsTypeId="urn:microsoft.com/office/officeart/2005/8/quickstyle/simple4" qsCatId="simple" csTypeId="urn:microsoft.com/office/officeart/2005/8/colors/accent1_2" csCatId="accent1" phldr="1"/>
      <dgm:spPr/>
    </dgm:pt>
    <dgm:pt modelId="{A2DC4428-5742-814D-ADB3-5120BEB631FA}">
      <dgm:prSet phldrT="[Text]" custT="1"/>
      <dgm:spPr>
        <a:solidFill>
          <a:srgbClr val="C00000"/>
        </a:solidFill>
      </dgm:spPr>
      <dgm:t>
        <a:bodyPr/>
        <a:lstStyle/>
        <a:p>
          <a:r>
            <a:rPr lang="en-US" sz="2400" dirty="0" smtClean="0">
              <a:latin typeface="Abadi MT Condensed Light" charset="0"/>
              <a:ea typeface="Abadi MT Condensed Light" charset="0"/>
              <a:cs typeface="Abadi MT Condensed Light" charset="0"/>
            </a:rPr>
            <a:t>“Hollow Statue” Receiving Minimal Care</a:t>
          </a:r>
          <a:endParaRPr lang="en-US" sz="2400" dirty="0">
            <a:latin typeface="Abadi MT Condensed Light" charset="0"/>
            <a:ea typeface="Abadi MT Condensed Light" charset="0"/>
            <a:cs typeface="Abadi MT Condensed Light" charset="0"/>
          </a:endParaRPr>
        </a:p>
      </dgm:t>
    </dgm:pt>
    <dgm:pt modelId="{BF2E7C0E-502F-3B46-B6DC-80BA08869611}" type="parTrans" cxnId="{3A950849-3701-FF4F-BDDB-F7796E685DA5}">
      <dgm:prSet/>
      <dgm:spPr/>
      <dgm:t>
        <a:bodyPr/>
        <a:lstStyle/>
        <a:p>
          <a:endParaRPr lang="en-US"/>
        </a:p>
      </dgm:t>
    </dgm:pt>
    <dgm:pt modelId="{C9DDFF5C-79C7-7943-82CD-788BDB513760}" type="sibTrans" cxnId="{3A950849-3701-FF4F-BDDB-F7796E685DA5}">
      <dgm:prSet/>
      <dgm:spPr/>
      <dgm:t>
        <a:bodyPr/>
        <a:lstStyle/>
        <a:p>
          <a:endParaRPr lang="en-US"/>
        </a:p>
      </dgm:t>
    </dgm:pt>
    <dgm:pt modelId="{59BAACDF-A77D-954D-A986-FD8D48831588}">
      <dgm:prSet phldrT="[Text]" custT="1"/>
      <dgm:spPr>
        <a:solidFill>
          <a:schemeClr val="accent6">
            <a:lumMod val="75000"/>
          </a:schemeClr>
        </a:solidFill>
      </dgm:spPr>
      <dgm:t>
        <a:bodyPr/>
        <a:lstStyle/>
        <a:p>
          <a:r>
            <a:rPr lang="en-US" sz="2400" dirty="0" smtClean="0">
              <a:latin typeface="Abadi MT Condensed Light" charset="0"/>
              <a:ea typeface="Abadi MT Condensed Light" charset="0"/>
              <a:cs typeface="Abadi MT Condensed Light" charset="0"/>
            </a:rPr>
            <a:t>“Living Asset” Receiving</a:t>
          </a:r>
          <a:r>
            <a:rPr lang="en-US" sz="2400" baseline="0" dirty="0" smtClean="0">
              <a:latin typeface="Abadi MT Condensed Light" charset="0"/>
              <a:ea typeface="Abadi MT Condensed Light" charset="0"/>
              <a:cs typeface="Abadi MT Condensed Light" charset="0"/>
            </a:rPr>
            <a:t> Highest Care</a:t>
          </a:r>
          <a:endParaRPr lang="en-US" sz="2400" dirty="0">
            <a:latin typeface="Abadi MT Condensed Light" charset="0"/>
            <a:ea typeface="Abadi MT Condensed Light" charset="0"/>
            <a:cs typeface="Abadi MT Condensed Light" charset="0"/>
          </a:endParaRPr>
        </a:p>
      </dgm:t>
    </dgm:pt>
    <dgm:pt modelId="{2EEBA808-A5B3-7E44-B21C-11AF22447FB8}" type="parTrans" cxnId="{5A96C154-BB29-D648-A5CE-7404978972AD}">
      <dgm:prSet/>
      <dgm:spPr/>
      <dgm:t>
        <a:bodyPr/>
        <a:lstStyle/>
        <a:p>
          <a:endParaRPr lang="en-US"/>
        </a:p>
      </dgm:t>
    </dgm:pt>
    <dgm:pt modelId="{3251A55B-3925-7949-BAC8-373E368AFFA0}" type="sibTrans" cxnId="{5A96C154-BB29-D648-A5CE-7404978972AD}">
      <dgm:prSet/>
      <dgm:spPr/>
      <dgm:t>
        <a:bodyPr/>
        <a:lstStyle/>
        <a:p>
          <a:endParaRPr lang="en-US"/>
        </a:p>
      </dgm:t>
    </dgm:pt>
    <dgm:pt modelId="{D1E3432E-4EEF-0848-8D30-57C5CD5D6794}" type="pres">
      <dgm:prSet presAssocID="{7C672CA9-CF87-554B-BA4B-A4B0AA40FB46}" presName="Name0" presStyleCnt="0">
        <dgm:presLayoutVars>
          <dgm:dir/>
          <dgm:resizeHandles val="exact"/>
        </dgm:presLayoutVars>
      </dgm:prSet>
      <dgm:spPr/>
    </dgm:pt>
    <dgm:pt modelId="{53A8043E-6CDF-064E-A95B-E21871C977CA}" type="pres">
      <dgm:prSet presAssocID="{A2DC4428-5742-814D-ADB3-5120BEB631FA}" presName="node" presStyleLbl="node1" presStyleIdx="0" presStyleCnt="2">
        <dgm:presLayoutVars>
          <dgm:bulletEnabled val="1"/>
        </dgm:presLayoutVars>
      </dgm:prSet>
      <dgm:spPr/>
      <dgm:t>
        <a:bodyPr/>
        <a:lstStyle/>
        <a:p>
          <a:endParaRPr lang="en-US"/>
        </a:p>
      </dgm:t>
    </dgm:pt>
    <dgm:pt modelId="{606E880E-A2C4-7B45-9500-69808185DA6F}" type="pres">
      <dgm:prSet presAssocID="{C9DDFF5C-79C7-7943-82CD-788BDB513760}" presName="sibTrans" presStyleLbl="sibTrans2D1" presStyleIdx="0" presStyleCnt="1"/>
      <dgm:spPr/>
      <dgm:t>
        <a:bodyPr/>
        <a:lstStyle/>
        <a:p>
          <a:endParaRPr lang="en-US"/>
        </a:p>
      </dgm:t>
    </dgm:pt>
    <dgm:pt modelId="{90DD7ACA-5EEC-7D4C-B877-A1680AA2D193}" type="pres">
      <dgm:prSet presAssocID="{C9DDFF5C-79C7-7943-82CD-788BDB513760}" presName="connectorText" presStyleLbl="sibTrans2D1" presStyleIdx="0" presStyleCnt="1"/>
      <dgm:spPr/>
      <dgm:t>
        <a:bodyPr/>
        <a:lstStyle/>
        <a:p>
          <a:endParaRPr lang="en-US"/>
        </a:p>
      </dgm:t>
    </dgm:pt>
    <dgm:pt modelId="{A43ECD33-B98C-B04A-8A84-99AF92193F5F}" type="pres">
      <dgm:prSet presAssocID="{59BAACDF-A77D-954D-A986-FD8D48831588}" presName="node" presStyleLbl="node1" presStyleIdx="1" presStyleCnt="2">
        <dgm:presLayoutVars>
          <dgm:bulletEnabled val="1"/>
        </dgm:presLayoutVars>
      </dgm:prSet>
      <dgm:spPr/>
      <dgm:t>
        <a:bodyPr/>
        <a:lstStyle/>
        <a:p>
          <a:endParaRPr lang="en-US"/>
        </a:p>
      </dgm:t>
    </dgm:pt>
  </dgm:ptLst>
  <dgm:cxnLst>
    <dgm:cxn modelId="{FD70FF2C-EF01-9845-B05D-8E821051B812}" type="presOf" srcId="{A2DC4428-5742-814D-ADB3-5120BEB631FA}" destId="{53A8043E-6CDF-064E-A95B-E21871C977CA}" srcOrd="0" destOrd="0" presId="urn:microsoft.com/office/officeart/2005/8/layout/process1"/>
    <dgm:cxn modelId="{D41FB64E-DF77-7842-B776-F6087259C04A}" type="presOf" srcId="{59BAACDF-A77D-954D-A986-FD8D48831588}" destId="{A43ECD33-B98C-B04A-8A84-99AF92193F5F}" srcOrd="0" destOrd="0" presId="urn:microsoft.com/office/officeart/2005/8/layout/process1"/>
    <dgm:cxn modelId="{5A96C154-BB29-D648-A5CE-7404978972AD}" srcId="{7C672CA9-CF87-554B-BA4B-A4B0AA40FB46}" destId="{59BAACDF-A77D-954D-A986-FD8D48831588}" srcOrd="1" destOrd="0" parTransId="{2EEBA808-A5B3-7E44-B21C-11AF22447FB8}" sibTransId="{3251A55B-3925-7949-BAC8-373E368AFFA0}"/>
    <dgm:cxn modelId="{1A4A0223-BAC9-1C48-A323-8DBE1E6E9181}" type="presOf" srcId="{C9DDFF5C-79C7-7943-82CD-788BDB513760}" destId="{90DD7ACA-5EEC-7D4C-B877-A1680AA2D193}" srcOrd="1" destOrd="0" presId="urn:microsoft.com/office/officeart/2005/8/layout/process1"/>
    <dgm:cxn modelId="{19B31EE8-B5EF-764C-8FB4-322459DC4D0D}" type="presOf" srcId="{7C672CA9-CF87-554B-BA4B-A4B0AA40FB46}" destId="{D1E3432E-4EEF-0848-8D30-57C5CD5D6794}" srcOrd="0" destOrd="0" presId="urn:microsoft.com/office/officeart/2005/8/layout/process1"/>
    <dgm:cxn modelId="{78D36CFA-10FF-3541-951F-D8764EC0AF64}" type="presOf" srcId="{C9DDFF5C-79C7-7943-82CD-788BDB513760}" destId="{606E880E-A2C4-7B45-9500-69808185DA6F}" srcOrd="0" destOrd="0" presId="urn:microsoft.com/office/officeart/2005/8/layout/process1"/>
    <dgm:cxn modelId="{3A950849-3701-FF4F-BDDB-F7796E685DA5}" srcId="{7C672CA9-CF87-554B-BA4B-A4B0AA40FB46}" destId="{A2DC4428-5742-814D-ADB3-5120BEB631FA}" srcOrd="0" destOrd="0" parTransId="{BF2E7C0E-502F-3B46-B6DC-80BA08869611}" sibTransId="{C9DDFF5C-79C7-7943-82CD-788BDB513760}"/>
    <dgm:cxn modelId="{3BE6B274-78F1-2545-920A-A820CE35AA12}" type="presParOf" srcId="{D1E3432E-4EEF-0848-8D30-57C5CD5D6794}" destId="{53A8043E-6CDF-064E-A95B-E21871C977CA}" srcOrd="0" destOrd="0" presId="urn:microsoft.com/office/officeart/2005/8/layout/process1"/>
    <dgm:cxn modelId="{7DC3456F-B7A4-344C-9174-F940AF103B2C}" type="presParOf" srcId="{D1E3432E-4EEF-0848-8D30-57C5CD5D6794}" destId="{606E880E-A2C4-7B45-9500-69808185DA6F}" srcOrd="1" destOrd="0" presId="urn:microsoft.com/office/officeart/2005/8/layout/process1"/>
    <dgm:cxn modelId="{4CD263C2-6DB1-9740-9FBF-786666D69FDA}" type="presParOf" srcId="{606E880E-A2C4-7B45-9500-69808185DA6F}" destId="{90DD7ACA-5EEC-7D4C-B877-A1680AA2D193}" srcOrd="0" destOrd="0" presId="urn:microsoft.com/office/officeart/2005/8/layout/process1"/>
    <dgm:cxn modelId="{9CEC7960-65FE-BF42-967A-91169CAB443F}" type="presParOf" srcId="{D1E3432E-4EEF-0848-8D30-57C5CD5D6794}" destId="{A43ECD33-B98C-B04A-8A84-99AF92193F5F}" srcOrd="2" destOrd="0" presId="urn:microsoft.com/office/officeart/2005/8/layout/process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A8043E-6CDF-064E-A95B-E21871C977CA}">
      <dsp:nvSpPr>
        <dsp:cNvPr id="0" name=""/>
        <dsp:cNvSpPr/>
      </dsp:nvSpPr>
      <dsp:spPr>
        <a:xfrm>
          <a:off x="7096" y="0"/>
          <a:ext cx="4320864" cy="749398"/>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badi MT Condensed Light" charset="0"/>
              <a:ea typeface="Abadi MT Condensed Light" charset="0"/>
              <a:cs typeface="Abadi MT Condensed Light" charset="0"/>
            </a:rPr>
            <a:t>“Hollow Statue” Receiving Minimal Care</a:t>
          </a:r>
          <a:endParaRPr lang="en-US" sz="2400" kern="1200" dirty="0">
            <a:latin typeface="Abadi MT Condensed Light" charset="0"/>
            <a:ea typeface="Abadi MT Condensed Light" charset="0"/>
            <a:cs typeface="Abadi MT Condensed Light" charset="0"/>
          </a:endParaRPr>
        </a:p>
      </dsp:txBody>
      <dsp:txXfrm>
        <a:off x="7096" y="0"/>
        <a:ext cx="4320864" cy="749398"/>
      </dsp:txXfrm>
    </dsp:sp>
    <dsp:sp modelId="{606E880E-A2C4-7B45-9500-69808185DA6F}">
      <dsp:nvSpPr>
        <dsp:cNvPr id="0" name=""/>
        <dsp:cNvSpPr/>
      </dsp:nvSpPr>
      <dsp:spPr>
        <a:xfrm>
          <a:off x="4760047" y="0"/>
          <a:ext cx="916023" cy="749398"/>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p>
      </dsp:txBody>
      <dsp:txXfrm>
        <a:off x="4760047" y="0"/>
        <a:ext cx="916023" cy="749398"/>
      </dsp:txXfrm>
    </dsp:sp>
    <dsp:sp modelId="{A43ECD33-B98C-B04A-8A84-99AF92193F5F}">
      <dsp:nvSpPr>
        <dsp:cNvPr id="0" name=""/>
        <dsp:cNvSpPr/>
      </dsp:nvSpPr>
      <dsp:spPr>
        <a:xfrm>
          <a:off x="6056306" y="0"/>
          <a:ext cx="4320864" cy="749398"/>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badi MT Condensed Light" charset="0"/>
              <a:ea typeface="Abadi MT Condensed Light" charset="0"/>
              <a:cs typeface="Abadi MT Condensed Light" charset="0"/>
            </a:rPr>
            <a:t>“Living Asset” Receiving</a:t>
          </a:r>
          <a:r>
            <a:rPr lang="en-US" sz="2400" kern="1200" baseline="0" dirty="0" smtClean="0">
              <a:latin typeface="Abadi MT Condensed Light" charset="0"/>
              <a:ea typeface="Abadi MT Condensed Light" charset="0"/>
              <a:cs typeface="Abadi MT Condensed Light" charset="0"/>
            </a:rPr>
            <a:t> Highest Care</a:t>
          </a:r>
          <a:endParaRPr lang="en-US" sz="2400" kern="1200" dirty="0">
            <a:latin typeface="Abadi MT Condensed Light" charset="0"/>
            <a:ea typeface="Abadi MT Condensed Light" charset="0"/>
            <a:cs typeface="Abadi MT Condensed Light" charset="0"/>
          </a:endParaRPr>
        </a:p>
      </dsp:txBody>
      <dsp:txXfrm>
        <a:off x="6056306" y="0"/>
        <a:ext cx="4320864" cy="7493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753" cy="3551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03224" y="0"/>
            <a:ext cx="4057753" cy="355174"/>
          </a:xfrm>
          <a:prstGeom prst="rect">
            <a:avLst/>
          </a:prstGeom>
        </p:spPr>
        <p:txBody>
          <a:bodyPr vert="horz" lIns="91440" tIns="45720" rIns="91440" bIns="45720" rtlCol="0"/>
          <a:lstStyle>
            <a:lvl1pPr algn="r">
              <a:defRPr sz="1200"/>
            </a:lvl1pPr>
          </a:lstStyle>
          <a:p>
            <a:fld id="{76BEC089-1FAE-234D-8056-35E8302AE34B}" type="datetimeFigureOut">
              <a:rPr lang="en-US" smtClean="0"/>
              <a:pPr/>
              <a:t>6/3/2018</a:t>
            </a:fld>
            <a:endParaRPr lang="en-US"/>
          </a:p>
        </p:txBody>
      </p:sp>
      <p:sp>
        <p:nvSpPr>
          <p:cNvPr id="4" name="Footer Placeholder 3"/>
          <p:cNvSpPr>
            <a:spLocks noGrp="1"/>
          </p:cNvSpPr>
          <p:nvPr>
            <p:ph type="ftr" sz="quarter" idx="2"/>
          </p:nvPr>
        </p:nvSpPr>
        <p:spPr>
          <a:xfrm>
            <a:off x="1" y="6721901"/>
            <a:ext cx="4057753" cy="3551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03224" y="6721901"/>
            <a:ext cx="4057753" cy="355174"/>
          </a:xfrm>
          <a:prstGeom prst="rect">
            <a:avLst/>
          </a:prstGeom>
        </p:spPr>
        <p:txBody>
          <a:bodyPr vert="horz" lIns="91440" tIns="45720" rIns="91440" bIns="45720" rtlCol="0" anchor="b"/>
          <a:lstStyle>
            <a:lvl1pPr algn="r">
              <a:defRPr sz="1200"/>
            </a:lvl1pPr>
          </a:lstStyle>
          <a:p>
            <a:fld id="{E4B5F211-E2F0-164E-A58F-28A17B093843}" type="slidenum">
              <a:rPr lang="en-US" smtClean="0"/>
              <a:pPr/>
              <a:t>‹#›</a:t>
            </a:fld>
            <a:endParaRPr lang="en-US"/>
          </a:p>
        </p:txBody>
      </p:sp>
    </p:spTree>
    <p:extLst>
      <p:ext uri="{BB962C8B-B14F-4D97-AF65-F5344CB8AC3E}">
        <p14:creationId xmlns:p14="http://schemas.microsoft.com/office/powerpoint/2010/main" xmlns="" val="6007626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5303581" y="1"/>
            <a:ext cx="4057333" cy="355083"/>
          </a:xfrm>
          <a:prstGeom prst="rect">
            <a:avLst/>
          </a:prstGeom>
        </p:spPr>
        <p:txBody>
          <a:bodyPr vert="horz" lIns="93936" tIns="46968" rIns="93936" bIns="46968" rtlCol="0"/>
          <a:lstStyle>
            <a:lvl1pPr algn="r">
              <a:defRPr sz="1200"/>
            </a:lvl1pPr>
          </a:lstStyle>
          <a:p>
            <a:fld id="{5C0A3973-22B4-463E-A9BB-FDC20450FCD3}" type="datetimeFigureOut">
              <a:rPr lang="en-US" smtClean="0"/>
              <a:pPr/>
              <a:t>6/3/2018</a:t>
            </a:fld>
            <a:endParaRPr lang="en-US"/>
          </a:p>
        </p:txBody>
      </p:sp>
      <p:sp>
        <p:nvSpPr>
          <p:cNvPr id="4" name="Slide Image Placeholder 3"/>
          <p:cNvSpPr>
            <a:spLocks noGrp="1" noRot="1" noChangeAspect="1"/>
          </p:cNvSpPr>
          <p:nvPr>
            <p:ph type="sldImg" idx="2"/>
          </p:nvPr>
        </p:nvSpPr>
        <p:spPr>
          <a:xfrm>
            <a:off x="2557463" y="884238"/>
            <a:ext cx="4248150" cy="2389187"/>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936308" y="3405843"/>
            <a:ext cx="7490460" cy="2786598"/>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721994"/>
            <a:ext cx="4057333" cy="355082"/>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5303581" y="6721994"/>
            <a:ext cx="4057333" cy="355082"/>
          </a:xfrm>
          <a:prstGeom prst="rect">
            <a:avLst/>
          </a:prstGeom>
        </p:spPr>
        <p:txBody>
          <a:bodyPr vert="horz" lIns="93936" tIns="46968" rIns="93936" bIns="46968" rtlCol="0" anchor="b"/>
          <a:lstStyle>
            <a:lvl1pPr algn="r">
              <a:defRPr sz="1200"/>
            </a:lvl1pPr>
          </a:lstStyle>
          <a:p>
            <a:fld id="{3425814E-2C80-4622-99D2-6348C15674EC}" type="slidenum">
              <a:rPr lang="en-US" smtClean="0"/>
              <a:pPr/>
              <a:t>‹#›</a:t>
            </a:fld>
            <a:endParaRPr lang="en-US"/>
          </a:p>
        </p:txBody>
      </p:sp>
    </p:spTree>
    <p:extLst>
      <p:ext uri="{BB962C8B-B14F-4D97-AF65-F5344CB8AC3E}">
        <p14:creationId xmlns:p14="http://schemas.microsoft.com/office/powerpoint/2010/main" xmlns="" val="110374792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24179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63426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871853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2899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937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70211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104796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7336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5913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1169988"/>
            <a:ext cx="5616575" cy="31607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8425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673838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40792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28611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71555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9050" y="884238"/>
            <a:ext cx="4244975" cy="2389187"/>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185789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87E7D3-7EAB-7045-9303-C40E0F4C009C}" type="datetime1">
              <a:rPr lang="en-US" smtClean="0"/>
              <a:pPr/>
              <a:t>6/3/2018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637628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10A449-DEF5-2F49-B30C-CE148A715FFF}" type="datetime1">
              <a:rPr lang="en-US" smtClean="0"/>
              <a:pPr/>
              <a:t>6/3/2018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64130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969E82-C297-1F44-9FED-E6E57ECA8EE3}" type="datetime1">
              <a:rPr lang="en-US" smtClean="0"/>
              <a:pPr/>
              <a:t>6/3/2018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3023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22731-D549-D14A-8587-3BBDA244B205}" type="datetime1">
              <a:rPr lang="en-US" smtClean="0"/>
              <a:pPr/>
              <a:t>6/3/2018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117688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D7F7F-C09C-FB41-845D-5CB011E0B93E}" type="datetime1">
              <a:rPr lang="en-US" smtClean="0"/>
              <a:pPr/>
              <a:t>6/3/2018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707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07089D-9AC8-944B-9E09-50C7B7538DA9}" type="datetime1">
              <a:rPr lang="en-US" smtClean="0"/>
              <a:pPr/>
              <a:t>6/3/2018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34235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040FDC-5015-0A4C-9336-E36D358B7026}" type="datetime1">
              <a:rPr lang="en-US" smtClean="0"/>
              <a:pPr/>
              <a:t>6/3/2018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789087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C0EAF9-E3BF-4F47-8858-D8265412D5A0}" type="datetime1">
              <a:rPr lang="en-US" smtClean="0"/>
              <a:pPr/>
              <a:t>6/3/2018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48663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34088-2D81-8749-85B4-19AD4CEE2FDB}" type="datetime1">
              <a:rPr lang="en-US" smtClean="0"/>
              <a:pPr/>
              <a:t>6/3/2018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96843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64A8B3-F5B1-7F4E-9F39-BD37D4E070B1}" type="datetime1">
              <a:rPr lang="en-US" smtClean="0"/>
              <a:pPr/>
              <a:t>6/3/2018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483933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A9412-998B-5E46-8171-FF99CC4E802F}" type="datetime1">
              <a:rPr lang="en-US" smtClean="0"/>
              <a:pPr/>
              <a:t>6/3/2018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1738775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23322-DC9F-6A43-AA4C-31BE6425D8E3}" type="datetime1">
              <a:rPr lang="en-US" smtClean="0"/>
              <a:pPr/>
              <a:t>6/3/2018</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678DF-E836-A74F-B997-C151C79A09DA}" type="slidenum">
              <a:rPr lang="en-US" smtClean="0"/>
              <a:pPr/>
              <a:t>‹#›</a:t>
            </a:fld>
            <a:endParaRPr lang="en-US" dirty="0"/>
          </a:p>
        </p:txBody>
      </p:sp>
    </p:spTree>
    <p:extLst>
      <p:ext uri="{BB962C8B-B14F-4D97-AF65-F5344CB8AC3E}">
        <p14:creationId xmlns:p14="http://schemas.microsoft.com/office/powerpoint/2010/main" xmlns="" val="988746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4.jpe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5.jpe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mailto:SaveGreensLedge@gmail.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0307" y="4327072"/>
            <a:ext cx="6365423" cy="2906485"/>
          </a:xfrm>
          <a:effectLst>
            <a:outerShdw blurRad="50800" dist="76200" dir="2700000" algn="tl" rotWithShape="0">
              <a:prstClr val="black">
                <a:alpha val="40000"/>
              </a:prstClr>
            </a:outerShdw>
          </a:effectLst>
          <a:scene3d>
            <a:camera prst="orthographicFront"/>
            <a:lightRig rig="threePt" dir="t"/>
          </a:scene3d>
          <a:sp3d>
            <a:bevelT prst="angle"/>
            <a:bevelB w="101600" prst="riblet"/>
          </a:sp3d>
        </p:spPr>
        <p:txBody>
          <a:bodyPr>
            <a:normAutofit/>
          </a:bodyPr>
          <a:lstStyle/>
          <a:p>
            <a:r>
              <a:rPr lang="en-US" sz="4000" dirty="0">
                <a:solidFill>
                  <a:schemeClr val="bg1"/>
                </a:solidFill>
                <a:latin typeface="Gloucester MT Extra Condensed" charset="0"/>
                <a:ea typeface="Gloucester MT Extra Condensed" charset="0"/>
                <a:cs typeface="Gloucester MT Extra Condensed" charset="0"/>
              </a:rPr>
              <a:t>Greens Ledge Light Preservation Society </a:t>
            </a:r>
            <a:r>
              <a:rPr lang="en-US" sz="4000">
                <a:solidFill>
                  <a:schemeClr val="bg1"/>
                </a:solidFill>
                <a:latin typeface="Gloucester MT Extra Condensed" charset="0"/>
                <a:ea typeface="Gloucester MT Extra Condensed" charset="0"/>
                <a:cs typeface="Gloucester MT Extra Condensed" charset="0"/>
              </a:rPr>
              <a:t/>
            </a:r>
            <a:br>
              <a:rPr lang="en-US" sz="4000">
                <a:solidFill>
                  <a:schemeClr val="bg1"/>
                </a:solidFill>
                <a:latin typeface="Gloucester MT Extra Condensed" charset="0"/>
                <a:ea typeface="Gloucester MT Extra Condensed" charset="0"/>
                <a:cs typeface="Gloucester MT Extra Condensed" charset="0"/>
              </a:rPr>
            </a:br>
            <a:endParaRPr lang="en-US" sz="4000" dirty="0">
              <a:solidFill>
                <a:schemeClr val="bg1"/>
              </a:solidFill>
              <a:latin typeface="Gloucester MT Extra Condensed" charset="0"/>
              <a:ea typeface="Gloucester MT Extra Condensed" charset="0"/>
              <a:cs typeface="Gloucester MT Extra Condensed" charset="0"/>
            </a:endParaRPr>
          </a:p>
        </p:txBody>
      </p:sp>
    </p:spTree>
    <p:extLst>
      <p:ext uri="{BB962C8B-B14F-4D97-AF65-F5344CB8AC3E}">
        <p14:creationId xmlns:p14="http://schemas.microsoft.com/office/powerpoint/2010/main" xmlns="" val="686196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00483" y="4718578"/>
            <a:ext cx="0" cy="20417"/>
          </a:xfrm>
          <a:custGeom>
            <a:avLst/>
            <a:gdLst/>
            <a:ahLst/>
            <a:cxnLst/>
            <a:rect l="l" t="t" r="r" b="b"/>
            <a:pathLst>
              <a:path h="38734">
                <a:moveTo>
                  <a:pt x="0" y="0"/>
                </a:moveTo>
                <a:lnTo>
                  <a:pt x="0" y="38113"/>
                </a:lnTo>
              </a:path>
            </a:pathLst>
          </a:custGeom>
          <a:ln w="4011">
            <a:solidFill>
              <a:srgbClr val="000000"/>
            </a:solidFill>
          </a:ln>
        </p:spPr>
        <p:txBody>
          <a:bodyPr wrap="square" lIns="0" tIns="0" rIns="0" bIns="0" rtlCol="0"/>
          <a:lstStyle/>
          <a:p>
            <a:endParaRPr sz="949"/>
          </a:p>
        </p:txBody>
      </p:sp>
      <p:sp>
        <p:nvSpPr>
          <p:cNvPr id="4" name="object 4"/>
          <p:cNvSpPr/>
          <p:nvPr/>
        </p:nvSpPr>
        <p:spPr>
          <a:xfrm>
            <a:off x="1474029" y="3188351"/>
            <a:ext cx="3572467" cy="3060980"/>
          </a:xfrm>
          <a:prstGeom prst="rect">
            <a:avLst/>
          </a:prstGeom>
          <a:blipFill>
            <a:blip r:embed="rId3"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5" name="object 5"/>
          <p:cNvSpPr/>
          <p:nvPr/>
        </p:nvSpPr>
        <p:spPr>
          <a:xfrm>
            <a:off x="4677750" y="4935859"/>
            <a:ext cx="2679" cy="14392"/>
          </a:xfrm>
          <a:custGeom>
            <a:avLst/>
            <a:gdLst/>
            <a:ahLst/>
            <a:cxnLst/>
            <a:rect l="l" t="t" r="r" b="b"/>
            <a:pathLst>
              <a:path w="5079" h="27304">
                <a:moveTo>
                  <a:pt x="5014" y="0"/>
                </a:moveTo>
                <a:lnTo>
                  <a:pt x="0" y="27080"/>
                </a:lnTo>
              </a:path>
            </a:pathLst>
          </a:custGeom>
          <a:ln w="4011">
            <a:solidFill>
              <a:srgbClr val="000000"/>
            </a:solidFill>
          </a:ln>
        </p:spPr>
        <p:txBody>
          <a:bodyPr wrap="square" lIns="0" tIns="0" rIns="0" bIns="0" rtlCol="0"/>
          <a:lstStyle/>
          <a:p>
            <a:endParaRPr sz="949"/>
          </a:p>
        </p:txBody>
      </p:sp>
      <p:sp>
        <p:nvSpPr>
          <p:cNvPr id="6" name="object 6"/>
          <p:cNvSpPr/>
          <p:nvPr/>
        </p:nvSpPr>
        <p:spPr>
          <a:xfrm>
            <a:off x="4672464" y="4950134"/>
            <a:ext cx="5355" cy="25103"/>
          </a:xfrm>
          <a:custGeom>
            <a:avLst/>
            <a:gdLst/>
            <a:ahLst/>
            <a:cxnLst/>
            <a:rect l="l" t="t" r="r" b="b"/>
            <a:pathLst>
              <a:path w="10159" h="47625">
                <a:moveTo>
                  <a:pt x="10029" y="0"/>
                </a:moveTo>
                <a:lnTo>
                  <a:pt x="0" y="47140"/>
                </a:lnTo>
              </a:path>
            </a:pathLst>
          </a:custGeom>
          <a:ln w="4011">
            <a:solidFill>
              <a:srgbClr val="000000"/>
            </a:solidFill>
          </a:ln>
        </p:spPr>
        <p:txBody>
          <a:bodyPr wrap="square" lIns="0" tIns="0" rIns="0" bIns="0" rtlCol="0"/>
          <a:lstStyle/>
          <a:p>
            <a:endParaRPr sz="949"/>
          </a:p>
        </p:txBody>
      </p:sp>
      <p:sp>
        <p:nvSpPr>
          <p:cNvPr id="7" name="object 7"/>
          <p:cNvSpPr/>
          <p:nvPr/>
        </p:nvSpPr>
        <p:spPr>
          <a:xfrm>
            <a:off x="4563029" y="5236670"/>
            <a:ext cx="18075" cy="35479"/>
          </a:xfrm>
          <a:custGeom>
            <a:avLst/>
            <a:gdLst/>
            <a:ahLst/>
            <a:cxnLst/>
            <a:rect l="l" t="t" r="r" b="b"/>
            <a:pathLst>
              <a:path w="34290" h="67309">
                <a:moveTo>
                  <a:pt x="34101" y="0"/>
                </a:moveTo>
                <a:lnTo>
                  <a:pt x="0" y="67200"/>
                </a:lnTo>
              </a:path>
            </a:pathLst>
          </a:custGeom>
          <a:ln w="4011">
            <a:solidFill>
              <a:srgbClr val="000000"/>
            </a:solidFill>
          </a:ln>
        </p:spPr>
        <p:txBody>
          <a:bodyPr wrap="square" lIns="0" tIns="0" rIns="0" bIns="0" rtlCol="0"/>
          <a:lstStyle/>
          <a:p>
            <a:endParaRPr sz="949"/>
          </a:p>
        </p:txBody>
      </p:sp>
      <p:sp>
        <p:nvSpPr>
          <p:cNvPr id="8" name="object 8"/>
          <p:cNvSpPr/>
          <p:nvPr/>
        </p:nvSpPr>
        <p:spPr>
          <a:xfrm>
            <a:off x="4066611" y="5765868"/>
            <a:ext cx="2679" cy="1673"/>
          </a:xfrm>
          <a:custGeom>
            <a:avLst/>
            <a:gdLst/>
            <a:ahLst/>
            <a:cxnLst/>
            <a:rect l="l" t="t" r="r" b="b"/>
            <a:pathLst>
              <a:path w="5079" h="3175">
                <a:moveTo>
                  <a:pt x="5014" y="0"/>
                </a:moveTo>
                <a:lnTo>
                  <a:pt x="0" y="3008"/>
                </a:lnTo>
              </a:path>
            </a:pathLst>
          </a:custGeom>
          <a:ln w="4011">
            <a:solidFill>
              <a:srgbClr val="000000"/>
            </a:solidFill>
          </a:ln>
        </p:spPr>
        <p:txBody>
          <a:bodyPr wrap="square" lIns="0" tIns="0" rIns="0" bIns="0" rtlCol="0"/>
          <a:lstStyle/>
          <a:p>
            <a:endParaRPr sz="949"/>
          </a:p>
        </p:txBody>
      </p:sp>
      <p:sp>
        <p:nvSpPr>
          <p:cNvPr id="9" name="object 9"/>
          <p:cNvSpPr/>
          <p:nvPr/>
        </p:nvSpPr>
        <p:spPr>
          <a:xfrm>
            <a:off x="4033834" y="5767452"/>
            <a:ext cx="32801" cy="16400"/>
          </a:xfrm>
          <a:custGeom>
            <a:avLst/>
            <a:gdLst/>
            <a:ahLst/>
            <a:cxnLst/>
            <a:rect l="l" t="t" r="r" b="b"/>
            <a:pathLst>
              <a:path w="62229" h="31115">
                <a:moveTo>
                  <a:pt x="62185" y="0"/>
                </a:moveTo>
                <a:lnTo>
                  <a:pt x="0" y="31092"/>
                </a:lnTo>
              </a:path>
            </a:pathLst>
          </a:custGeom>
          <a:ln w="4011">
            <a:solidFill>
              <a:srgbClr val="000000"/>
            </a:solidFill>
          </a:ln>
        </p:spPr>
        <p:txBody>
          <a:bodyPr wrap="square" lIns="0" tIns="0" rIns="0" bIns="0" rtlCol="0"/>
          <a:lstStyle/>
          <a:p>
            <a:endParaRPr sz="949"/>
          </a:p>
        </p:txBody>
      </p:sp>
      <p:sp>
        <p:nvSpPr>
          <p:cNvPr id="10" name="object 10"/>
          <p:cNvSpPr/>
          <p:nvPr/>
        </p:nvSpPr>
        <p:spPr>
          <a:xfrm>
            <a:off x="3733553" y="5874771"/>
            <a:ext cx="38825" cy="8703"/>
          </a:xfrm>
          <a:custGeom>
            <a:avLst/>
            <a:gdLst/>
            <a:ahLst/>
            <a:cxnLst/>
            <a:rect l="l" t="t" r="r" b="b"/>
            <a:pathLst>
              <a:path w="73660" h="16509">
                <a:moveTo>
                  <a:pt x="73218" y="0"/>
                </a:moveTo>
                <a:lnTo>
                  <a:pt x="0" y="16047"/>
                </a:lnTo>
              </a:path>
            </a:pathLst>
          </a:custGeom>
          <a:ln w="4011">
            <a:solidFill>
              <a:srgbClr val="000000"/>
            </a:solidFill>
          </a:ln>
        </p:spPr>
        <p:txBody>
          <a:bodyPr wrap="square" lIns="0" tIns="0" rIns="0" bIns="0" rtlCol="0"/>
          <a:lstStyle/>
          <a:p>
            <a:endParaRPr sz="949"/>
          </a:p>
        </p:txBody>
      </p:sp>
      <p:sp>
        <p:nvSpPr>
          <p:cNvPr id="11" name="object 11"/>
          <p:cNvSpPr/>
          <p:nvPr/>
        </p:nvSpPr>
        <p:spPr>
          <a:xfrm>
            <a:off x="3259865" y="5874771"/>
            <a:ext cx="39160" cy="8703"/>
          </a:xfrm>
          <a:custGeom>
            <a:avLst/>
            <a:gdLst/>
            <a:ahLst/>
            <a:cxnLst/>
            <a:rect l="l" t="t" r="r" b="b"/>
            <a:pathLst>
              <a:path w="74295" h="16509">
                <a:moveTo>
                  <a:pt x="74221" y="16047"/>
                </a:moveTo>
                <a:lnTo>
                  <a:pt x="0" y="0"/>
                </a:lnTo>
              </a:path>
            </a:pathLst>
          </a:custGeom>
          <a:ln w="4011">
            <a:solidFill>
              <a:srgbClr val="000000"/>
            </a:solidFill>
          </a:ln>
        </p:spPr>
        <p:txBody>
          <a:bodyPr wrap="square" lIns="0" tIns="0" rIns="0" bIns="0" rtlCol="0"/>
          <a:lstStyle/>
          <a:p>
            <a:endParaRPr sz="949"/>
          </a:p>
        </p:txBody>
      </p:sp>
      <p:sp>
        <p:nvSpPr>
          <p:cNvPr id="12" name="object 12"/>
          <p:cNvSpPr/>
          <p:nvPr/>
        </p:nvSpPr>
        <p:spPr>
          <a:xfrm>
            <a:off x="2965400" y="5767452"/>
            <a:ext cx="32801" cy="16400"/>
          </a:xfrm>
          <a:custGeom>
            <a:avLst/>
            <a:gdLst/>
            <a:ahLst/>
            <a:cxnLst/>
            <a:rect l="l" t="t" r="r" b="b"/>
            <a:pathLst>
              <a:path w="62229" h="31115">
                <a:moveTo>
                  <a:pt x="62185" y="31092"/>
                </a:moveTo>
                <a:lnTo>
                  <a:pt x="0" y="0"/>
                </a:lnTo>
              </a:path>
            </a:pathLst>
          </a:custGeom>
          <a:ln w="4011">
            <a:solidFill>
              <a:srgbClr val="000000"/>
            </a:solidFill>
          </a:ln>
        </p:spPr>
        <p:txBody>
          <a:bodyPr wrap="square" lIns="0" tIns="0" rIns="0" bIns="0" rtlCol="0"/>
          <a:lstStyle/>
          <a:p>
            <a:endParaRPr sz="949"/>
          </a:p>
        </p:txBody>
      </p:sp>
      <p:sp>
        <p:nvSpPr>
          <p:cNvPr id="13" name="object 13"/>
          <p:cNvSpPr/>
          <p:nvPr/>
        </p:nvSpPr>
        <p:spPr>
          <a:xfrm>
            <a:off x="2962754" y="5765868"/>
            <a:ext cx="2679" cy="1673"/>
          </a:xfrm>
          <a:custGeom>
            <a:avLst/>
            <a:gdLst/>
            <a:ahLst/>
            <a:cxnLst/>
            <a:rect l="l" t="t" r="r" b="b"/>
            <a:pathLst>
              <a:path w="5079" h="3175">
                <a:moveTo>
                  <a:pt x="5014" y="3008"/>
                </a:moveTo>
                <a:lnTo>
                  <a:pt x="0" y="0"/>
                </a:lnTo>
              </a:path>
            </a:pathLst>
          </a:custGeom>
          <a:ln w="4011">
            <a:solidFill>
              <a:srgbClr val="000000"/>
            </a:solidFill>
          </a:ln>
        </p:spPr>
        <p:txBody>
          <a:bodyPr wrap="square" lIns="0" tIns="0" rIns="0" bIns="0" rtlCol="0"/>
          <a:lstStyle/>
          <a:p>
            <a:endParaRPr sz="949"/>
          </a:p>
        </p:txBody>
      </p:sp>
      <p:sp>
        <p:nvSpPr>
          <p:cNvPr id="14" name="object 14"/>
          <p:cNvSpPr/>
          <p:nvPr/>
        </p:nvSpPr>
        <p:spPr>
          <a:xfrm>
            <a:off x="2451005" y="5236670"/>
            <a:ext cx="18075" cy="35479"/>
          </a:xfrm>
          <a:custGeom>
            <a:avLst/>
            <a:gdLst/>
            <a:ahLst/>
            <a:cxnLst/>
            <a:rect l="l" t="t" r="r" b="b"/>
            <a:pathLst>
              <a:path w="34289" h="67309">
                <a:moveTo>
                  <a:pt x="34101" y="67200"/>
                </a:moveTo>
                <a:lnTo>
                  <a:pt x="0" y="0"/>
                </a:lnTo>
              </a:path>
            </a:pathLst>
          </a:custGeom>
          <a:ln w="4011">
            <a:solidFill>
              <a:srgbClr val="000000"/>
            </a:solidFill>
          </a:ln>
        </p:spPr>
        <p:txBody>
          <a:bodyPr wrap="square" lIns="0" tIns="0" rIns="0" bIns="0" rtlCol="0"/>
          <a:lstStyle/>
          <a:p>
            <a:endParaRPr sz="949"/>
          </a:p>
        </p:txBody>
      </p:sp>
      <p:sp>
        <p:nvSpPr>
          <p:cNvPr id="15" name="object 15"/>
          <p:cNvSpPr/>
          <p:nvPr/>
        </p:nvSpPr>
        <p:spPr>
          <a:xfrm>
            <a:off x="2354261" y="4950134"/>
            <a:ext cx="6025" cy="25103"/>
          </a:xfrm>
          <a:custGeom>
            <a:avLst/>
            <a:gdLst/>
            <a:ahLst/>
            <a:cxnLst/>
            <a:rect l="l" t="t" r="r" b="b"/>
            <a:pathLst>
              <a:path w="11430" h="47625">
                <a:moveTo>
                  <a:pt x="11032" y="47140"/>
                </a:moveTo>
                <a:lnTo>
                  <a:pt x="0" y="0"/>
                </a:lnTo>
              </a:path>
            </a:pathLst>
          </a:custGeom>
          <a:ln w="4011">
            <a:solidFill>
              <a:srgbClr val="000000"/>
            </a:solidFill>
          </a:ln>
        </p:spPr>
        <p:txBody>
          <a:bodyPr wrap="square" lIns="0" tIns="0" rIns="0" bIns="0" rtlCol="0"/>
          <a:lstStyle/>
          <a:p>
            <a:endParaRPr sz="949"/>
          </a:p>
        </p:txBody>
      </p:sp>
      <p:sp>
        <p:nvSpPr>
          <p:cNvPr id="16" name="object 16"/>
          <p:cNvSpPr/>
          <p:nvPr/>
        </p:nvSpPr>
        <p:spPr>
          <a:xfrm>
            <a:off x="2352146" y="4935859"/>
            <a:ext cx="2343" cy="14392"/>
          </a:xfrm>
          <a:custGeom>
            <a:avLst/>
            <a:gdLst/>
            <a:ahLst/>
            <a:cxnLst/>
            <a:rect l="l" t="t" r="r" b="b"/>
            <a:pathLst>
              <a:path w="4444" h="27304">
                <a:moveTo>
                  <a:pt x="4011" y="27080"/>
                </a:moveTo>
                <a:lnTo>
                  <a:pt x="0" y="0"/>
                </a:lnTo>
              </a:path>
            </a:pathLst>
          </a:custGeom>
          <a:ln w="4011">
            <a:solidFill>
              <a:srgbClr val="000000"/>
            </a:solidFill>
          </a:ln>
        </p:spPr>
        <p:txBody>
          <a:bodyPr wrap="square" lIns="0" tIns="0" rIns="0" bIns="0" rtlCol="0"/>
          <a:lstStyle/>
          <a:p>
            <a:endParaRPr sz="949"/>
          </a:p>
        </p:txBody>
      </p:sp>
      <p:sp>
        <p:nvSpPr>
          <p:cNvPr id="17" name="object 17"/>
          <p:cNvSpPr/>
          <p:nvPr/>
        </p:nvSpPr>
        <p:spPr>
          <a:xfrm>
            <a:off x="2331528" y="4718578"/>
            <a:ext cx="669" cy="20417"/>
          </a:xfrm>
          <a:custGeom>
            <a:avLst/>
            <a:gdLst/>
            <a:ahLst/>
            <a:cxnLst/>
            <a:rect l="l" t="t" r="r" b="b"/>
            <a:pathLst>
              <a:path w="1269" h="38734">
                <a:moveTo>
                  <a:pt x="1002" y="38113"/>
                </a:moveTo>
                <a:lnTo>
                  <a:pt x="0" y="0"/>
                </a:lnTo>
              </a:path>
            </a:pathLst>
          </a:custGeom>
          <a:ln w="4011">
            <a:solidFill>
              <a:srgbClr val="000000"/>
            </a:solidFill>
          </a:ln>
        </p:spPr>
        <p:txBody>
          <a:bodyPr wrap="square" lIns="0" tIns="0" rIns="0" bIns="0" rtlCol="0"/>
          <a:lstStyle/>
          <a:p>
            <a:endParaRPr sz="949"/>
          </a:p>
        </p:txBody>
      </p:sp>
      <p:sp>
        <p:nvSpPr>
          <p:cNvPr id="18" name="object 18"/>
          <p:cNvSpPr/>
          <p:nvPr/>
        </p:nvSpPr>
        <p:spPr>
          <a:xfrm>
            <a:off x="2331528" y="4698489"/>
            <a:ext cx="669" cy="20417"/>
          </a:xfrm>
          <a:custGeom>
            <a:avLst/>
            <a:gdLst/>
            <a:ahLst/>
            <a:cxnLst/>
            <a:rect l="l" t="t" r="r" b="b"/>
            <a:pathLst>
              <a:path w="1269" h="38734">
                <a:moveTo>
                  <a:pt x="0" y="38113"/>
                </a:moveTo>
                <a:lnTo>
                  <a:pt x="1002" y="0"/>
                </a:lnTo>
              </a:path>
            </a:pathLst>
          </a:custGeom>
          <a:ln w="4011">
            <a:solidFill>
              <a:srgbClr val="000000"/>
            </a:solidFill>
          </a:ln>
        </p:spPr>
        <p:txBody>
          <a:bodyPr wrap="square" lIns="0" tIns="0" rIns="0" bIns="0" rtlCol="0"/>
          <a:lstStyle/>
          <a:p>
            <a:endParaRPr sz="949"/>
          </a:p>
        </p:txBody>
      </p:sp>
      <p:sp>
        <p:nvSpPr>
          <p:cNvPr id="19" name="object 19"/>
          <p:cNvSpPr/>
          <p:nvPr/>
        </p:nvSpPr>
        <p:spPr>
          <a:xfrm>
            <a:off x="2352146" y="4487021"/>
            <a:ext cx="2343" cy="14392"/>
          </a:xfrm>
          <a:custGeom>
            <a:avLst/>
            <a:gdLst/>
            <a:ahLst/>
            <a:cxnLst/>
            <a:rect l="l" t="t" r="r" b="b"/>
            <a:pathLst>
              <a:path w="4444" h="27304">
                <a:moveTo>
                  <a:pt x="0" y="27080"/>
                </a:moveTo>
                <a:lnTo>
                  <a:pt x="4011" y="0"/>
                </a:lnTo>
              </a:path>
            </a:pathLst>
          </a:custGeom>
          <a:ln w="4011">
            <a:solidFill>
              <a:srgbClr val="000000"/>
            </a:solidFill>
          </a:ln>
        </p:spPr>
        <p:txBody>
          <a:bodyPr wrap="square" lIns="0" tIns="0" rIns="0" bIns="0" rtlCol="0"/>
          <a:lstStyle/>
          <a:p>
            <a:endParaRPr sz="949"/>
          </a:p>
        </p:txBody>
      </p:sp>
      <p:sp>
        <p:nvSpPr>
          <p:cNvPr id="20" name="object 20"/>
          <p:cNvSpPr/>
          <p:nvPr/>
        </p:nvSpPr>
        <p:spPr>
          <a:xfrm>
            <a:off x="2354261" y="4462705"/>
            <a:ext cx="6025" cy="24433"/>
          </a:xfrm>
          <a:custGeom>
            <a:avLst/>
            <a:gdLst/>
            <a:ahLst/>
            <a:cxnLst/>
            <a:rect l="l" t="t" r="r" b="b"/>
            <a:pathLst>
              <a:path w="11430" h="46354">
                <a:moveTo>
                  <a:pt x="0" y="46137"/>
                </a:moveTo>
                <a:lnTo>
                  <a:pt x="11032" y="0"/>
                </a:lnTo>
              </a:path>
            </a:pathLst>
          </a:custGeom>
          <a:ln w="4011">
            <a:solidFill>
              <a:srgbClr val="000000"/>
            </a:solidFill>
          </a:ln>
        </p:spPr>
        <p:txBody>
          <a:bodyPr wrap="square" lIns="0" tIns="0" rIns="0" bIns="0" rtlCol="0"/>
          <a:lstStyle/>
          <a:p>
            <a:endParaRPr sz="949"/>
          </a:p>
        </p:txBody>
      </p:sp>
      <p:sp>
        <p:nvSpPr>
          <p:cNvPr id="21" name="object 21"/>
          <p:cNvSpPr/>
          <p:nvPr/>
        </p:nvSpPr>
        <p:spPr>
          <a:xfrm>
            <a:off x="3259865" y="3554453"/>
            <a:ext cx="39160" cy="8033"/>
          </a:xfrm>
          <a:custGeom>
            <a:avLst/>
            <a:gdLst/>
            <a:ahLst/>
            <a:cxnLst/>
            <a:rect l="l" t="t" r="r" b="b"/>
            <a:pathLst>
              <a:path w="74295" h="15240">
                <a:moveTo>
                  <a:pt x="0" y="15044"/>
                </a:moveTo>
                <a:lnTo>
                  <a:pt x="74221" y="0"/>
                </a:lnTo>
              </a:path>
            </a:pathLst>
          </a:custGeom>
          <a:ln w="4011">
            <a:solidFill>
              <a:srgbClr val="000000"/>
            </a:solidFill>
          </a:ln>
        </p:spPr>
        <p:txBody>
          <a:bodyPr wrap="square" lIns="0" tIns="0" rIns="0" bIns="0" rtlCol="0"/>
          <a:lstStyle/>
          <a:p>
            <a:endParaRPr sz="949"/>
          </a:p>
        </p:txBody>
      </p:sp>
      <p:sp>
        <p:nvSpPr>
          <p:cNvPr id="22" name="object 22"/>
          <p:cNvSpPr/>
          <p:nvPr/>
        </p:nvSpPr>
        <p:spPr>
          <a:xfrm>
            <a:off x="3496180" y="3534363"/>
            <a:ext cx="39829" cy="0"/>
          </a:xfrm>
          <a:custGeom>
            <a:avLst/>
            <a:gdLst/>
            <a:ahLst/>
            <a:cxnLst/>
            <a:rect l="l" t="t" r="r" b="b"/>
            <a:pathLst>
              <a:path w="75564">
                <a:moveTo>
                  <a:pt x="0" y="0"/>
                </a:moveTo>
                <a:lnTo>
                  <a:pt x="75224" y="0"/>
                </a:lnTo>
              </a:path>
            </a:pathLst>
          </a:custGeom>
          <a:ln w="4011">
            <a:solidFill>
              <a:srgbClr val="000000"/>
            </a:solidFill>
          </a:ln>
        </p:spPr>
        <p:txBody>
          <a:bodyPr wrap="square" lIns="0" tIns="0" rIns="0" bIns="0" rtlCol="0"/>
          <a:lstStyle/>
          <a:p>
            <a:endParaRPr sz="949"/>
          </a:p>
        </p:txBody>
      </p:sp>
      <p:sp>
        <p:nvSpPr>
          <p:cNvPr id="23" name="object 23"/>
          <p:cNvSpPr/>
          <p:nvPr/>
        </p:nvSpPr>
        <p:spPr>
          <a:xfrm>
            <a:off x="3733553" y="3554453"/>
            <a:ext cx="38825" cy="8033"/>
          </a:xfrm>
          <a:custGeom>
            <a:avLst/>
            <a:gdLst/>
            <a:ahLst/>
            <a:cxnLst/>
            <a:rect l="l" t="t" r="r" b="b"/>
            <a:pathLst>
              <a:path w="73660" h="15240">
                <a:moveTo>
                  <a:pt x="0" y="0"/>
                </a:moveTo>
                <a:lnTo>
                  <a:pt x="73218" y="15044"/>
                </a:lnTo>
              </a:path>
            </a:pathLst>
          </a:custGeom>
          <a:ln w="4011">
            <a:solidFill>
              <a:srgbClr val="000000"/>
            </a:solidFill>
          </a:ln>
        </p:spPr>
        <p:txBody>
          <a:bodyPr wrap="square" lIns="0" tIns="0" rIns="0" bIns="0" rtlCol="0"/>
          <a:lstStyle/>
          <a:p>
            <a:endParaRPr sz="949"/>
          </a:p>
        </p:txBody>
      </p:sp>
      <p:sp>
        <p:nvSpPr>
          <p:cNvPr id="24" name="object 24"/>
          <p:cNvSpPr/>
          <p:nvPr/>
        </p:nvSpPr>
        <p:spPr>
          <a:xfrm>
            <a:off x="4672464" y="4462705"/>
            <a:ext cx="5355" cy="24433"/>
          </a:xfrm>
          <a:custGeom>
            <a:avLst/>
            <a:gdLst/>
            <a:ahLst/>
            <a:cxnLst/>
            <a:rect l="l" t="t" r="r" b="b"/>
            <a:pathLst>
              <a:path w="10159" h="46354">
                <a:moveTo>
                  <a:pt x="0" y="0"/>
                </a:moveTo>
                <a:lnTo>
                  <a:pt x="10029" y="46137"/>
                </a:lnTo>
              </a:path>
            </a:pathLst>
          </a:custGeom>
          <a:ln w="4011">
            <a:solidFill>
              <a:srgbClr val="000000"/>
            </a:solidFill>
          </a:ln>
        </p:spPr>
        <p:txBody>
          <a:bodyPr wrap="square" lIns="0" tIns="0" rIns="0" bIns="0" rtlCol="0"/>
          <a:lstStyle/>
          <a:p>
            <a:endParaRPr sz="949"/>
          </a:p>
        </p:txBody>
      </p:sp>
      <p:sp>
        <p:nvSpPr>
          <p:cNvPr id="25" name="object 25"/>
          <p:cNvSpPr/>
          <p:nvPr/>
        </p:nvSpPr>
        <p:spPr>
          <a:xfrm>
            <a:off x="4677750" y="4487021"/>
            <a:ext cx="2679" cy="14392"/>
          </a:xfrm>
          <a:custGeom>
            <a:avLst/>
            <a:gdLst/>
            <a:ahLst/>
            <a:cxnLst/>
            <a:rect l="l" t="t" r="r" b="b"/>
            <a:pathLst>
              <a:path w="5079" h="27304">
                <a:moveTo>
                  <a:pt x="0" y="0"/>
                </a:moveTo>
                <a:lnTo>
                  <a:pt x="5014" y="27080"/>
                </a:lnTo>
              </a:path>
            </a:pathLst>
          </a:custGeom>
          <a:ln w="4011">
            <a:solidFill>
              <a:srgbClr val="000000"/>
            </a:solidFill>
          </a:ln>
        </p:spPr>
        <p:txBody>
          <a:bodyPr wrap="square" lIns="0" tIns="0" rIns="0" bIns="0" rtlCol="0"/>
          <a:lstStyle/>
          <a:p>
            <a:endParaRPr sz="949"/>
          </a:p>
        </p:txBody>
      </p:sp>
      <p:sp>
        <p:nvSpPr>
          <p:cNvPr id="26" name="object 26"/>
          <p:cNvSpPr/>
          <p:nvPr/>
        </p:nvSpPr>
        <p:spPr>
          <a:xfrm>
            <a:off x="4700483" y="4698489"/>
            <a:ext cx="0" cy="20417"/>
          </a:xfrm>
          <a:custGeom>
            <a:avLst/>
            <a:gdLst/>
            <a:ahLst/>
            <a:cxnLst/>
            <a:rect l="l" t="t" r="r" b="b"/>
            <a:pathLst>
              <a:path h="38734">
                <a:moveTo>
                  <a:pt x="0" y="0"/>
                </a:moveTo>
                <a:lnTo>
                  <a:pt x="0" y="38113"/>
                </a:lnTo>
              </a:path>
            </a:pathLst>
          </a:custGeom>
          <a:ln w="4011">
            <a:solidFill>
              <a:srgbClr val="000000"/>
            </a:solidFill>
          </a:ln>
        </p:spPr>
        <p:txBody>
          <a:bodyPr wrap="square" lIns="0" tIns="0" rIns="0" bIns="0" rtlCol="0"/>
          <a:lstStyle/>
          <a:p>
            <a:endParaRPr sz="949"/>
          </a:p>
        </p:txBody>
      </p:sp>
      <p:sp>
        <p:nvSpPr>
          <p:cNvPr id="27" name="object 27"/>
          <p:cNvSpPr/>
          <p:nvPr/>
        </p:nvSpPr>
        <p:spPr>
          <a:xfrm>
            <a:off x="2866539" y="4581123"/>
            <a:ext cx="2343" cy="13388"/>
          </a:xfrm>
          <a:custGeom>
            <a:avLst/>
            <a:gdLst/>
            <a:ahLst/>
            <a:cxnLst/>
            <a:rect l="l" t="t" r="r" b="b"/>
            <a:pathLst>
              <a:path w="4445" h="25400">
                <a:moveTo>
                  <a:pt x="0" y="25074"/>
                </a:moveTo>
                <a:lnTo>
                  <a:pt x="4011" y="0"/>
                </a:lnTo>
              </a:path>
            </a:pathLst>
          </a:custGeom>
          <a:ln w="4011">
            <a:solidFill>
              <a:srgbClr val="000000"/>
            </a:solidFill>
          </a:ln>
        </p:spPr>
        <p:txBody>
          <a:bodyPr wrap="square" lIns="0" tIns="0" rIns="0" bIns="0" rtlCol="0"/>
          <a:lstStyle/>
          <a:p>
            <a:endParaRPr sz="949"/>
          </a:p>
        </p:txBody>
      </p:sp>
      <p:sp>
        <p:nvSpPr>
          <p:cNvPr id="28" name="object 28"/>
          <p:cNvSpPr/>
          <p:nvPr/>
        </p:nvSpPr>
        <p:spPr>
          <a:xfrm>
            <a:off x="2868654" y="4555220"/>
            <a:ext cx="6359" cy="26107"/>
          </a:xfrm>
          <a:custGeom>
            <a:avLst/>
            <a:gdLst/>
            <a:ahLst/>
            <a:cxnLst/>
            <a:rect l="l" t="t" r="r" b="b"/>
            <a:pathLst>
              <a:path w="12064" h="49529">
                <a:moveTo>
                  <a:pt x="0" y="49146"/>
                </a:moveTo>
                <a:lnTo>
                  <a:pt x="12035" y="0"/>
                </a:lnTo>
              </a:path>
            </a:pathLst>
          </a:custGeom>
          <a:ln w="4011">
            <a:solidFill>
              <a:srgbClr val="000000"/>
            </a:solidFill>
          </a:ln>
        </p:spPr>
        <p:txBody>
          <a:bodyPr wrap="square" lIns="0" tIns="0" rIns="0" bIns="0" rtlCol="0"/>
          <a:lstStyle/>
          <a:p>
            <a:endParaRPr sz="949"/>
          </a:p>
        </p:txBody>
      </p:sp>
      <p:sp>
        <p:nvSpPr>
          <p:cNvPr id="29" name="object 29"/>
          <p:cNvSpPr/>
          <p:nvPr/>
        </p:nvSpPr>
        <p:spPr>
          <a:xfrm>
            <a:off x="2886100" y="4492309"/>
            <a:ext cx="8033" cy="25103"/>
          </a:xfrm>
          <a:custGeom>
            <a:avLst/>
            <a:gdLst/>
            <a:ahLst/>
            <a:cxnLst/>
            <a:rect l="l" t="t" r="r" b="b"/>
            <a:pathLst>
              <a:path w="15239" h="47625">
                <a:moveTo>
                  <a:pt x="0" y="47140"/>
                </a:moveTo>
                <a:lnTo>
                  <a:pt x="15044" y="0"/>
                </a:lnTo>
              </a:path>
            </a:pathLst>
          </a:custGeom>
          <a:ln w="4011">
            <a:solidFill>
              <a:srgbClr val="000000"/>
            </a:solidFill>
          </a:ln>
        </p:spPr>
        <p:txBody>
          <a:bodyPr wrap="square" lIns="0" tIns="0" rIns="0" bIns="0" rtlCol="0"/>
          <a:lstStyle/>
          <a:p>
            <a:endParaRPr sz="949"/>
          </a:p>
        </p:txBody>
      </p:sp>
      <p:sp>
        <p:nvSpPr>
          <p:cNvPr id="30" name="object 30"/>
          <p:cNvSpPr/>
          <p:nvPr/>
        </p:nvSpPr>
        <p:spPr>
          <a:xfrm>
            <a:off x="2894029" y="4479621"/>
            <a:ext cx="5355" cy="12719"/>
          </a:xfrm>
          <a:custGeom>
            <a:avLst/>
            <a:gdLst/>
            <a:ahLst/>
            <a:cxnLst/>
            <a:rect l="l" t="t" r="r" b="b"/>
            <a:pathLst>
              <a:path w="10160" h="24129">
                <a:moveTo>
                  <a:pt x="0" y="24071"/>
                </a:moveTo>
                <a:lnTo>
                  <a:pt x="10029" y="0"/>
                </a:lnTo>
              </a:path>
            </a:pathLst>
          </a:custGeom>
          <a:ln w="4011">
            <a:solidFill>
              <a:srgbClr val="000000"/>
            </a:solidFill>
          </a:ln>
        </p:spPr>
        <p:txBody>
          <a:bodyPr wrap="square" lIns="0" tIns="0" rIns="0" bIns="0" rtlCol="0"/>
          <a:lstStyle/>
          <a:p>
            <a:endParaRPr sz="949"/>
          </a:p>
        </p:txBody>
      </p:sp>
      <p:sp>
        <p:nvSpPr>
          <p:cNvPr id="31" name="object 31"/>
          <p:cNvSpPr/>
          <p:nvPr/>
        </p:nvSpPr>
        <p:spPr>
          <a:xfrm>
            <a:off x="2914647" y="4408251"/>
            <a:ext cx="17739" cy="35143"/>
          </a:xfrm>
          <a:custGeom>
            <a:avLst/>
            <a:gdLst/>
            <a:ahLst/>
            <a:cxnLst/>
            <a:rect l="l" t="t" r="r" b="b"/>
            <a:pathLst>
              <a:path w="33654" h="66675">
                <a:moveTo>
                  <a:pt x="0" y="66197"/>
                </a:moveTo>
                <a:lnTo>
                  <a:pt x="33098" y="0"/>
                </a:lnTo>
              </a:path>
            </a:pathLst>
          </a:custGeom>
          <a:ln w="4011">
            <a:solidFill>
              <a:srgbClr val="000000"/>
            </a:solidFill>
          </a:ln>
        </p:spPr>
        <p:txBody>
          <a:bodyPr wrap="square" lIns="0" tIns="0" rIns="0" bIns="0" rtlCol="0"/>
          <a:lstStyle/>
          <a:p>
            <a:endParaRPr sz="949"/>
          </a:p>
        </p:txBody>
      </p:sp>
      <p:sp>
        <p:nvSpPr>
          <p:cNvPr id="32" name="object 32"/>
          <p:cNvSpPr/>
          <p:nvPr/>
        </p:nvSpPr>
        <p:spPr>
          <a:xfrm>
            <a:off x="2932092" y="4407722"/>
            <a:ext cx="0" cy="669"/>
          </a:xfrm>
          <a:custGeom>
            <a:avLst/>
            <a:gdLst/>
            <a:ahLst/>
            <a:cxnLst/>
            <a:rect l="l" t="t" r="r" b="b"/>
            <a:pathLst>
              <a:path h="1270">
                <a:moveTo>
                  <a:pt x="-2005" y="501"/>
                </a:moveTo>
                <a:lnTo>
                  <a:pt x="2005" y="501"/>
                </a:lnTo>
              </a:path>
            </a:pathLst>
          </a:custGeom>
          <a:ln w="3175">
            <a:solidFill>
              <a:srgbClr val="000000"/>
            </a:solidFill>
          </a:ln>
        </p:spPr>
        <p:txBody>
          <a:bodyPr wrap="square" lIns="0" tIns="0" rIns="0" bIns="0" rtlCol="0"/>
          <a:lstStyle/>
          <a:p>
            <a:endParaRPr sz="949"/>
          </a:p>
        </p:txBody>
      </p:sp>
      <p:sp>
        <p:nvSpPr>
          <p:cNvPr id="33" name="object 33"/>
          <p:cNvSpPr/>
          <p:nvPr/>
        </p:nvSpPr>
        <p:spPr>
          <a:xfrm>
            <a:off x="3245591" y="4105324"/>
            <a:ext cx="22760" cy="10376"/>
          </a:xfrm>
          <a:custGeom>
            <a:avLst/>
            <a:gdLst/>
            <a:ahLst/>
            <a:cxnLst/>
            <a:rect l="l" t="t" r="r" b="b"/>
            <a:pathLst>
              <a:path w="43179" h="19684">
                <a:moveTo>
                  <a:pt x="0" y="19056"/>
                </a:moveTo>
                <a:lnTo>
                  <a:pt x="43128" y="0"/>
                </a:lnTo>
              </a:path>
            </a:pathLst>
          </a:custGeom>
          <a:ln w="4011">
            <a:solidFill>
              <a:srgbClr val="000000"/>
            </a:solidFill>
          </a:ln>
        </p:spPr>
        <p:txBody>
          <a:bodyPr wrap="square" lIns="0" tIns="0" rIns="0" bIns="0" rtlCol="0"/>
          <a:lstStyle/>
          <a:p>
            <a:endParaRPr sz="949"/>
          </a:p>
        </p:txBody>
      </p:sp>
      <p:sp>
        <p:nvSpPr>
          <p:cNvPr id="34" name="object 34"/>
          <p:cNvSpPr/>
          <p:nvPr/>
        </p:nvSpPr>
        <p:spPr>
          <a:xfrm>
            <a:off x="3268324" y="4100037"/>
            <a:ext cx="14392" cy="5355"/>
          </a:xfrm>
          <a:custGeom>
            <a:avLst/>
            <a:gdLst/>
            <a:ahLst/>
            <a:cxnLst/>
            <a:rect l="l" t="t" r="r" b="b"/>
            <a:pathLst>
              <a:path w="27304" h="10159">
                <a:moveTo>
                  <a:pt x="0" y="10029"/>
                </a:moveTo>
                <a:lnTo>
                  <a:pt x="27080" y="0"/>
                </a:lnTo>
              </a:path>
            </a:pathLst>
          </a:custGeom>
          <a:ln w="4011">
            <a:solidFill>
              <a:srgbClr val="000000"/>
            </a:solidFill>
          </a:ln>
        </p:spPr>
        <p:txBody>
          <a:bodyPr wrap="square" lIns="0" tIns="0" rIns="0" bIns="0" rtlCol="0"/>
          <a:lstStyle/>
          <a:p>
            <a:endParaRPr sz="949"/>
          </a:p>
        </p:txBody>
      </p:sp>
      <p:sp>
        <p:nvSpPr>
          <p:cNvPr id="35" name="object 35"/>
          <p:cNvSpPr/>
          <p:nvPr/>
        </p:nvSpPr>
        <p:spPr>
          <a:xfrm>
            <a:off x="3320134" y="4076776"/>
            <a:ext cx="36148" cy="10376"/>
          </a:xfrm>
          <a:custGeom>
            <a:avLst/>
            <a:gdLst/>
            <a:ahLst/>
            <a:cxnLst/>
            <a:rect l="l" t="t" r="r" b="b"/>
            <a:pathLst>
              <a:path w="68579" h="19684">
                <a:moveTo>
                  <a:pt x="0" y="19056"/>
                </a:moveTo>
                <a:lnTo>
                  <a:pt x="68203" y="0"/>
                </a:lnTo>
              </a:path>
            </a:pathLst>
          </a:custGeom>
          <a:ln w="4011">
            <a:solidFill>
              <a:srgbClr val="000000"/>
            </a:solidFill>
          </a:ln>
        </p:spPr>
        <p:txBody>
          <a:bodyPr wrap="square" lIns="0" tIns="0" rIns="0" bIns="0" rtlCol="0"/>
          <a:lstStyle/>
          <a:p>
            <a:endParaRPr sz="949"/>
          </a:p>
        </p:txBody>
      </p:sp>
      <p:sp>
        <p:nvSpPr>
          <p:cNvPr id="36" name="object 36"/>
          <p:cNvSpPr/>
          <p:nvPr/>
        </p:nvSpPr>
        <p:spPr>
          <a:xfrm>
            <a:off x="3356085" y="4076248"/>
            <a:ext cx="2343" cy="669"/>
          </a:xfrm>
          <a:custGeom>
            <a:avLst/>
            <a:gdLst/>
            <a:ahLst/>
            <a:cxnLst/>
            <a:rect l="l" t="t" r="r" b="b"/>
            <a:pathLst>
              <a:path w="4445" h="1270">
                <a:moveTo>
                  <a:pt x="0" y="1002"/>
                </a:moveTo>
                <a:lnTo>
                  <a:pt x="4011" y="0"/>
                </a:lnTo>
              </a:path>
            </a:pathLst>
          </a:custGeom>
          <a:ln w="4011">
            <a:solidFill>
              <a:srgbClr val="000000"/>
            </a:solidFill>
          </a:ln>
        </p:spPr>
        <p:txBody>
          <a:bodyPr wrap="square" lIns="0" tIns="0" rIns="0" bIns="0" rtlCol="0"/>
          <a:lstStyle/>
          <a:p>
            <a:endParaRPr sz="949"/>
          </a:p>
        </p:txBody>
      </p:sp>
      <p:sp>
        <p:nvSpPr>
          <p:cNvPr id="37" name="object 37"/>
          <p:cNvSpPr/>
          <p:nvPr/>
        </p:nvSpPr>
        <p:spPr>
          <a:xfrm>
            <a:off x="3396791" y="4066732"/>
            <a:ext cx="4351" cy="1339"/>
          </a:xfrm>
          <a:custGeom>
            <a:avLst/>
            <a:gdLst/>
            <a:ahLst/>
            <a:cxnLst/>
            <a:rect l="l" t="t" r="r" b="b"/>
            <a:pathLst>
              <a:path w="8254" h="2540">
                <a:moveTo>
                  <a:pt x="0" y="2005"/>
                </a:moveTo>
                <a:lnTo>
                  <a:pt x="8023" y="0"/>
                </a:lnTo>
              </a:path>
            </a:pathLst>
          </a:custGeom>
          <a:ln w="4011">
            <a:solidFill>
              <a:srgbClr val="000000"/>
            </a:solidFill>
          </a:ln>
        </p:spPr>
        <p:txBody>
          <a:bodyPr wrap="square" lIns="0" tIns="0" rIns="0" bIns="0" rtlCol="0"/>
          <a:lstStyle/>
          <a:p>
            <a:endParaRPr sz="949"/>
          </a:p>
        </p:txBody>
      </p:sp>
      <p:sp>
        <p:nvSpPr>
          <p:cNvPr id="38" name="object 38"/>
          <p:cNvSpPr/>
          <p:nvPr/>
        </p:nvSpPr>
        <p:spPr>
          <a:xfrm>
            <a:off x="3401021" y="4061974"/>
            <a:ext cx="35479" cy="5020"/>
          </a:xfrm>
          <a:custGeom>
            <a:avLst/>
            <a:gdLst/>
            <a:ahLst/>
            <a:cxnLst/>
            <a:rect l="l" t="t" r="r" b="b"/>
            <a:pathLst>
              <a:path w="67310" h="9525">
                <a:moveTo>
                  <a:pt x="0" y="9026"/>
                </a:moveTo>
                <a:lnTo>
                  <a:pt x="67200" y="0"/>
                </a:lnTo>
              </a:path>
            </a:pathLst>
          </a:custGeom>
          <a:ln w="4011">
            <a:solidFill>
              <a:srgbClr val="000000"/>
            </a:solidFill>
          </a:ln>
        </p:spPr>
        <p:txBody>
          <a:bodyPr wrap="square" lIns="0" tIns="0" rIns="0" bIns="0" rtlCol="0"/>
          <a:lstStyle/>
          <a:p>
            <a:endParaRPr sz="949"/>
          </a:p>
        </p:txBody>
      </p:sp>
      <p:sp>
        <p:nvSpPr>
          <p:cNvPr id="39" name="object 39"/>
          <p:cNvSpPr/>
          <p:nvPr/>
        </p:nvSpPr>
        <p:spPr>
          <a:xfrm>
            <a:off x="3475563" y="4057217"/>
            <a:ext cx="17739" cy="1673"/>
          </a:xfrm>
          <a:custGeom>
            <a:avLst/>
            <a:gdLst/>
            <a:ahLst/>
            <a:cxnLst/>
            <a:rect l="l" t="t" r="r" b="b"/>
            <a:pathLst>
              <a:path w="33654" h="3175">
                <a:moveTo>
                  <a:pt x="0" y="3008"/>
                </a:moveTo>
                <a:lnTo>
                  <a:pt x="33098" y="0"/>
                </a:lnTo>
              </a:path>
            </a:pathLst>
          </a:custGeom>
          <a:ln w="4011">
            <a:solidFill>
              <a:srgbClr val="000000"/>
            </a:solidFill>
          </a:ln>
        </p:spPr>
        <p:txBody>
          <a:bodyPr wrap="square" lIns="0" tIns="0" rIns="0" bIns="0" rtlCol="0"/>
          <a:lstStyle/>
          <a:p>
            <a:endParaRPr sz="949"/>
          </a:p>
        </p:txBody>
      </p:sp>
      <p:sp>
        <p:nvSpPr>
          <p:cNvPr id="40" name="object 40"/>
          <p:cNvSpPr/>
          <p:nvPr/>
        </p:nvSpPr>
        <p:spPr>
          <a:xfrm>
            <a:off x="3493009" y="4057215"/>
            <a:ext cx="22425" cy="0"/>
          </a:xfrm>
          <a:custGeom>
            <a:avLst/>
            <a:gdLst/>
            <a:ahLst/>
            <a:cxnLst/>
            <a:rect l="l" t="t" r="r" b="b"/>
            <a:pathLst>
              <a:path w="42545">
                <a:moveTo>
                  <a:pt x="0" y="0"/>
                </a:moveTo>
                <a:lnTo>
                  <a:pt x="42125" y="0"/>
                </a:lnTo>
              </a:path>
            </a:pathLst>
          </a:custGeom>
          <a:ln w="4011">
            <a:solidFill>
              <a:srgbClr val="000000"/>
            </a:solidFill>
          </a:ln>
        </p:spPr>
        <p:txBody>
          <a:bodyPr wrap="square" lIns="0" tIns="0" rIns="0" bIns="0" rtlCol="0"/>
          <a:lstStyle/>
          <a:p>
            <a:endParaRPr sz="949"/>
          </a:p>
        </p:txBody>
      </p:sp>
      <p:sp>
        <p:nvSpPr>
          <p:cNvPr id="41" name="object 41"/>
          <p:cNvSpPr/>
          <p:nvPr/>
        </p:nvSpPr>
        <p:spPr>
          <a:xfrm>
            <a:off x="3554861" y="4058274"/>
            <a:ext cx="30792" cy="2343"/>
          </a:xfrm>
          <a:custGeom>
            <a:avLst/>
            <a:gdLst/>
            <a:ahLst/>
            <a:cxnLst/>
            <a:rect l="l" t="t" r="r" b="b"/>
            <a:pathLst>
              <a:path w="58420" h="4445">
                <a:moveTo>
                  <a:pt x="0" y="0"/>
                </a:moveTo>
                <a:lnTo>
                  <a:pt x="58173" y="4011"/>
                </a:lnTo>
              </a:path>
            </a:pathLst>
          </a:custGeom>
          <a:ln w="4011">
            <a:solidFill>
              <a:srgbClr val="000000"/>
            </a:solidFill>
          </a:ln>
        </p:spPr>
        <p:txBody>
          <a:bodyPr wrap="square" lIns="0" tIns="0" rIns="0" bIns="0" rtlCol="0"/>
          <a:lstStyle/>
          <a:p>
            <a:endParaRPr sz="949"/>
          </a:p>
        </p:txBody>
      </p:sp>
      <p:sp>
        <p:nvSpPr>
          <p:cNvPr id="42" name="object 42"/>
          <p:cNvSpPr/>
          <p:nvPr/>
        </p:nvSpPr>
        <p:spPr>
          <a:xfrm>
            <a:off x="3585524" y="4060389"/>
            <a:ext cx="9037" cy="1673"/>
          </a:xfrm>
          <a:custGeom>
            <a:avLst/>
            <a:gdLst/>
            <a:ahLst/>
            <a:cxnLst/>
            <a:rect l="l" t="t" r="r" b="b"/>
            <a:pathLst>
              <a:path w="17145" h="3175">
                <a:moveTo>
                  <a:pt x="0" y="0"/>
                </a:moveTo>
                <a:lnTo>
                  <a:pt x="17050" y="3008"/>
                </a:lnTo>
              </a:path>
            </a:pathLst>
          </a:custGeom>
          <a:ln w="4011">
            <a:solidFill>
              <a:srgbClr val="000000"/>
            </a:solidFill>
          </a:ln>
        </p:spPr>
        <p:txBody>
          <a:bodyPr wrap="square" lIns="0" tIns="0" rIns="0" bIns="0" rtlCol="0"/>
          <a:lstStyle/>
          <a:p>
            <a:endParaRPr sz="949"/>
          </a:p>
        </p:txBody>
      </p:sp>
      <p:sp>
        <p:nvSpPr>
          <p:cNvPr id="43" name="object 43"/>
          <p:cNvSpPr/>
          <p:nvPr/>
        </p:nvSpPr>
        <p:spPr>
          <a:xfrm>
            <a:off x="3634162" y="4067789"/>
            <a:ext cx="38825" cy="8033"/>
          </a:xfrm>
          <a:custGeom>
            <a:avLst/>
            <a:gdLst/>
            <a:ahLst/>
            <a:cxnLst/>
            <a:rect l="l" t="t" r="r" b="b"/>
            <a:pathLst>
              <a:path w="73660" h="15240">
                <a:moveTo>
                  <a:pt x="0" y="0"/>
                </a:moveTo>
                <a:lnTo>
                  <a:pt x="73218" y="15044"/>
                </a:lnTo>
              </a:path>
            </a:pathLst>
          </a:custGeom>
          <a:ln w="4011">
            <a:solidFill>
              <a:srgbClr val="000000"/>
            </a:solidFill>
          </a:ln>
        </p:spPr>
        <p:txBody>
          <a:bodyPr wrap="square" lIns="0" tIns="0" rIns="0" bIns="0" rtlCol="0"/>
          <a:lstStyle/>
          <a:p>
            <a:endParaRPr sz="949"/>
          </a:p>
        </p:txBody>
      </p:sp>
      <p:sp>
        <p:nvSpPr>
          <p:cNvPr id="44" name="object 44"/>
          <p:cNvSpPr/>
          <p:nvPr/>
        </p:nvSpPr>
        <p:spPr>
          <a:xfrm>
            <a:off x="3710819" y="4086292"/>
            <a:ext cx="10376" cy="3347"/>
          </a:xfrm>
          <a:custGeom>
            <a:avLst/>
            <a:gdLst/>
            <a:ahLst/>
            <a:cxnLst/>
            <a:rect l="l" t="t" r="r" b="b"/>
            <a:pathLst>
              <a:path w="19685" h="6350">
                <a:moveTo>
                  <a:pt x="0" y="0"/>
                </a:moveTo>
                <a:lnTo>
                  <a:pt x="19056" y="6017"/>
                </a:lnTo>
              </a:path>
            </a:pathLst>
          </a:custGeom>
          <a:ln w="4011">
            <a:solidFill>
              <a:srgbClr val="000000"/>
            </a:solidFill>
          </a:ln>
        </p:spPr>
        <p:txBody>
          <a:bodyPr wrap="square" lIns="0" tIns="0" rIns="0" bIns="0" rtlCol="0"/>
          <a:lstStyle/>
          <a:p>
            <a:endParaRPr sz="949"/>
          </a:p>
        </p:txBody>
      </p:sp>
      <p:sp>
        <p:nvSpPr>
          <p:cNvPr id="45" name="object 45"/>
          <p:cNvSpPr/>
          <p:nvPr/>
        </p:nvSpPr>
        <p:spPr>
          <a:xfrm>
            <a:off x="3720863" y="4089464"/>
            <a:ext cx="27780" cy="10376"/>
          </a:xfrm>
          <a:custGeom>
            <a:avLst/>
            <a:gdLst/>
            <a:ahLst/>
            <a:cxnLst/>
            <a:rect l="l" t="t" r="r" b="b"/>
            <a:pathLst>
              <a:path w="52704" h="19684">
                <a:moveTo>
                  <a:pt x="0" y="0"/>
                </a:moveTo>
                <a:lnTo>
                  <a:pt x="52155" y="19056"/>
                </a:lnTo>
              </a:path>
            </a:pathLst>
          </a:custGeom>
          <a:ln w="4011">
            <a:solidFill>
              <a:srgbClr val="000000"/>
            </a:solidFill>
          </a:ln>
        </p:spPr>
        <p:txBody>
          <a:bodyPr wrap="square" lIns="0" tIns="0" rIns="0" bIns="0" rtlCol="0"/>
          <a:lstStyle/>
          <a:p>
            <a:endParaRPr sz="949"/>
          </a:p>
        </p:txBody>
      </p:sp>
      <p:sp>
        <p:nvSpPr>
          <p:cNvPr id="46" name="object 46"/>
          <p:cNvSpPr/>
          <p:nvPr/>
        </p:nvSpPr>
        <p:spPr>
          <a:xfrm>
            <a:off x="3785360" y="4114311"/>
            <a:ext cx="21421" cy="9707"/>
          </a:xfrm>
          <a:custGeom>
            <a:avLst/>
            <a:gdLst/>
            <a:ahLst/>
            <a:cxnLst/>
            <a:rect l="l" t="t" r="r" b="b"/>
            <a:pathLst>
              <a:path w="40639" h="18415">
                <a:moveTo>
                  <a:pt x="0" y="0"/>
                </a:moveTo>
                <a:lnTo>
                  <a:pt x="40119" y="18053"/>
                </a:lnTo>
              </a:path>
            </a:pathLst>
          </a:custGeom>
          <a:ln w="4011">
            <a:solidFill>
              <a:srgbClr val="000000"/>
            </a:solidFill>
          </a:ln>
        </p:spPr>
        <p:txBody>
          <a:bodyPr wrap="square" lIns="0" tIns="0" rIns="0" bIns="0" rtlCol="0"/>
          <a:lstStyle/>
          <a:p>
            <a:endParaRPr sz="949"/>
          </a:p>
        </p:txBody>
      </p:sp>
      <p:sp>
        <p:nvSpPr>
          <p:cNvPr id="47" name="object 47"/>
          <p:cNvSpPr/>
          <p:nvPr/>
        </p:nvSpPr>
        <p:spPr>
          <a:xfrm>
            <a:off x="3806507" y="4123829"/>
            <a:ext cx="14392" cy="8033"/>
          </a:xfrm>
          <a:custGeom>
            <a:avLst/>
            <a:gdLst/>
            <a:ahLst/>
            <a:cxnLst/>
            <a:rect l="l" t="t" r="r" b="b"/>
            <a:pathLst>
              <a:path w="27304" h="15240">
                <a:moveTo>
                  <a:pt x="0" y="0"/>
                </a:moveTo>
                <a:lnTo>
                  <a:pt x="27080" y="15044"/>
                </a:lnTo>
              </a:path>
            </a:pathLst>
          </a:custGeom>
          <a:ln w="4011">
            <a:solidFill>
              <a:srgbClr val="000000"/>
            </a:solidFill>
          </a:ln>
        </p:spPr>
        <p:txBody>
          <a:bodyPr wrap="square" lIns="0" tIns="0" rIns="0" bIns="0" rtlCol="0"/>
          <a:lstStyle/>
          <a:p>
            <a:endParaRPr sz="949"/>
          </a:p>
        </p:txBody>
      </p:sp>
      <p:sp>
        <p:nvSpPr>
          <p:cNvPr id="48" name="object 48"/>
          <p:cNvSpPr/>
          <p:nvPr/>
        </p:nvSpPr>
        <p:spPr>
          <a:xfrm>
            <a:off x="4116835" y="4442084"/>
            <a:ext cx="4016" cy="7699"/>
          </a:xfrm>
          <a:custGeom>
            <a:avLst/>
            <a:gdLst/>
            <a:ahLst/>
            <a:cxnLst/>
            <a:rect l="l" t="t" r="r" b="b"/>
            <a:pathLst>
              <a:path w="7620" h="14604">
                <a:moveTo>
                  <a:pt x="0" y="0"/>
                </a:moveTo>
                <a:lnTo>
                  <a:pt x="7020" y="14041"/>
                </a:lnTo>
              </a:path>
            </a:pathLst>
          </a:custGeom>
          <a:ln w="4011">
            <a:solidFill>
              <a:srgbClr val="000000"/>
            </a:solidFill>
          </a:ln>
        </p:spPr>
        <p:txBody>
          <a:bodyPr wrap="square" lIns="0" tIns="0" rIns="0" bIns="0" rtlCol="0"/>
          <a:lstStyle/>
          <a:p>
            <a:endParaRPr sz="949"/>
          </a:p>
        </p:txBody>
      </p:sp>
      <p:sp>
        <p:nvSpPr>
          <p:cNvPr id="49" name="object 49"/>
          <p:cNvSpPr/>
          <p:nvPr/>
        </p:nvSpPr>
        <p:spPr>
          <a:xfrm>
            <a:off x="4120535" y="4449486"/>
            <a:ext cx="11715" cy="29119"/>
          </a:xfrm>
          <a:custGeom>
            <a:avLst/>
            <a:gdLst/>
            <a:ahLst/>
            <a:cxnLst/>
            <a:rect l="l" t="t" r="r" b="b"/>
            <a:pathLst>
              <a:path w="22225" h="55245">
                <a:moveTo>
                  <a:pt x="0" y="0"/>
                </a:moveTo>
                <a:lnTo>
                  <a:pt x="22065" y="55164"/>
                </a:lnTo>
              </a:path>
            </a:pathLst>
          </a:custGeom>
          <a:ln w="4011">
            <a:solidFill>
              <a:srgbClr val="000000"/>
            </a:solidFill>
          </a:ln>
        </p:spPr>
        <p:txBody>
          <a:bodyPr wrap="square" lIns="0" tIns="0" rIns="0" bIns="0" rtlCol="0"/>
          <a:lstStyle/>
          <a:p>
            <a:endParaRPr sz="949"/>
          </a:p>
        </p:txBody>
      </p:sp>
      <p:sp>
        <p:nvSpPr>
          <p:cNvPr id="50" name="object 50"/>
          <p:cNvSpPr/>
          <p:nvPr/>
        </p:nvSpPr>
        <p:spPr>
          <a:xfrm>
            <a:off x="4145913" y="4516100"/>
            <a:ext cx="6359" cy="20417"/>
          </a:xfrm>
          <a:custGeom>
            <a:avLst/>
            <a:gdLst/>
            <a:ahLst/>
            <a:cxnLst/>
            <a:rect l="l" t="t" r="r" b="b"/>
            <a:pathLst>
              <a:path w="12064" h="38734">
                <a:moveTo>
                  <a:pt x="0" y="0"/>
                </a:moveTo>
                <a:lnTo>
                  <a:pt x="12035" y="38113"/>
                </a:lnTo>
              </a:path>
            </a:pathLst>
          </a:custGeom>
          <a:ln w="4011">
            <a:solidFill>
              <a:srgbClr val="000000"/>
            </a:solidFill>
          </a:ln>
        </p:spPr>
        <p:txBody>
          <a:bodyPr wrap="square" lIns="0" tIns="0" rIns="0" bIns="0" rtlCol="0"/>
          <a:lstStyle/>
          <a:p>
            <a:endParaRPr sz="949"/>
          </a:p>
        </p:txBody>
      </p:sp>
      <p:sp>
        <p:nvSpPr>
          <p:cNvPr id="51" name="object 51"/>
          <p:cNvSpPr/>
          <p:nvPr/>
        </p:nvSpPr>
        <p:spPr>
          <a:xfrm>
            <a:off x="4152257" y="4536187"/>
            <a:ext cx="4351" cy="18075"/>
          </a:xfrm>
          <a:custGeom>
            <a:avLst/>
            <a:gdLst/>
            <a:ahLst/>
            <a:cxnLst/>
            <a:rect l="l" t="t" r="r" b="b"/>
            <a:pathLst>
              <a:path w="8254" h="34290">
                <a:moveTo>
                  <a:pt x="0" y="0"/>
                </a:moveTo>
                <a:lnTo>
                  <a:pt x="8023" y="34101"/>
                </a:lnTo>
              </a:path>
            </a:pathLst>
          </a:custGeom>
          <a:ln w="4011">
            <a:solidFill>
              <a:srgbClr val="000000"/>
            </a:solidFill>
          </a:ln>
        </p:spPr>
        <p:txBody>
          <a:bodyPr wrap="square" lIns="0" tIns="0" rIns="0" bIns="0" rtlCol="0"/>
          <a:lstStyle/>
          <a:p>
            <a:endParaRPr sz="949"/>
          </a:p>
        </p:txBody>
      </p:sp>
      <p:sp>
        <p:nvSpPr>
          <p:cNvPr id="52" name="object 52"/>
          <p:cNvSpPr/>
          <p:nvPr/>
        </p:nvSpPr>
        <p:spPr>
          <a:xfrm>
            <a:off x="4165473" y="4592755"/>
            <a:ext cx="6025" cy="34139"/>
          </a:xfrm>
          <a:custGeom>
            <a:avLst/>
            <a:gdLst/>
            <a:ahLst/>
            <a:cxnLst/>
            <a:rect l="l" t="t" r="r" b="b"/>
            <a:pathLst>
              <a:path w="11429" h="64770">
                <a:moveTo>
                  <a:pt x="0" y="0"/>
                </a:moveTo>
                <a:lnTo>
                  <a:pt x="11032" y="64191"/>
                </a:lnTo>
              </a:path>
            </a:pathLst>
          </a:custGeom>
          <a:ln w="4011">
            <a:solidFill>
              <a:srgbClr val="000000"/>
            </a:solidFill>
          </a:ln>
        </p:spPr>
        <p:txBody>
          <a:bodyPr wrap="square" lIns="0" tIns="0" rIns="0" bIns="0" rtlCol="0"/>
          <a:lstStyle/>
          <a:p>
            <a:endParaRPr sz="949"/>
          </a:p>
        </p:txBody>
      </p:sp>
      <p:sp>
        <p:nvSpPr>
          <p:cNvPr id="53" name="object 53"/>
          <p:cNvSpPr/>
          <p:nvPr/>
        </p:nvSpPr>
        <p:spPr>
          <a:xfrm>
            <a:off x="4171288" y="4626589"/>
            <a:ext cx="669" cy="5355"/>
          </a:xfrm>
          <a:custGeom>
            <a:avLst/>
            <a:gdLst/>
            <a:ahLst/>
            <a:cxnLst/>
            <a:rect l="l" t="t" r="r" b="b"/>
            <a:pathLst>
              <a:path w="1270" h="10159">
                <a:moveTo>
                  <a:pt x="0" y="0"/>
                </a:moveTo>
                <a:lnTo>
                  <a:pt x="1002" y="10029"/>
                </a:lnTo>
              </a:path>
            </a:pathLst>
          </a:custGeom>
          <a:ln w="4011">
            <a:solidFill>
              <a:srgbClr val="000000"/>
            </a:solidFill>
          </a:ln>
        </p:spPr>
        <p:txBody>
          <a:bodyPr wrap="square" lIns="0" tIns="0" rIns="0" bIns="0" rtlCol="0"/>
          <a:lstStyle/>
          <a:p>
            <a:endParaRPr sz="949"/>
          </a:p>
        </p:txBody>
      </p:sp>
      <p:sp>
        <p:nvSpPr>
          <p:cNvPr id="54" name="object 54"/>
          <p:cNvSpPr/>
          <p:nvPr/>
        </p:nvSpPr>
        <p:spPr>
          <a:xfrm>
            <a:off x="4176046" y="4671525"/>
            <a:ext cx="669" cy="1339"/>
          </a:xfrm>
          <a:custGeom>
            <a:avLst/>
            <a:gdLst/>
            <a:ahLst/>
            <a:cxnLst/>
            <a:rect l="l" t="t" r="r" b="b"/>
            <a:pathLst>
              <a:path w="1270" h="2540">
                <a:moveTo>
                  <a:pt x="0" y="0"/>
                </a:moveTo>
                <a:lnTo>
                  <a:pt x="1002" y="2005"/>
                </a:lnTo>
              </a:path>
            </a:pathLst>
          </a:custGeom>
          <a:ln w="4011">
            <a:solidFill>
              <a:srgbClr val="000000"/>
            </a:solidFill>
          </a:ln>
        </p:spPr>
        <p:txBody>
          <a:bodyPr wrap="square" lIns="0" tIns="0" rIns="0" bIns="0" rtlCol="0"/>
          <a:lstStyle/>
          <a:p>
            <a:endParaRPr sz="949"/>
          </a:p>
        </p:txBody>
      </p:sp>
      <p:sp>
        <p:nvSpPr>
          <p:cNvPr id="55" name="object 55"/>
          <p:cNvSpPr/>
          <p:nvPr/>
        </p:nvSpPr>
        <p:spPr>
          <a:xfrm>
            <a:off x="4176576" y="4672584"/>
            <a:ext cx="1673" cy="46189"/>
          </a:xfrm>
          <a:custGeom>
            <a:avLst/>
            <a:gdLst/>
            <a:ahLst/>
            <a:cxnLst/>
            <a:rect l="l" t="t" r="r" b="b"/>
            <a:pathLst>
              <a:path w="3175" h="87629">
                <a:moveTo>
                  <a:pt x="0" y="0"/>
                </a:moveTo>
                <a:lnTo>
                  <a:pt x="3008" y="87260"/>
                </a:lnTo>
              </a:path>
            </a:pathLst>
          </a:custGeom>
          <a:ln w="4011">
            <a:solidFill>
              <a:srgbClr val="000000"/>
            </a:solidFill>
          </a:ln>
        </p:spPr>
        <p:txBody>
          <a:bodyPr wrap="square" lIns="0" tIns="0" rIns="0" bIns="0" rtlCol="0"/>
          <a:lstStyle/>
          <a:p>
            <a:endParaRPr sz="949"/>
          </a:p>
        </p:txBody>
      </p:sp>
      <p:sp>
        <p:nvSpPr>
          <p:cNvPr id="56" name="object 56"/>
          <p:cNvSpPr/>
          <p:nvPr/>
        </p:nvSpPr>
        <p:spPr>
          <a:xfrm>
            <a:off x="4177103" y="4718578"/>
            <a:ext cx="1339" cy="29788"/>
          </a:xfrm>
          <a:custGeom>
            <a:avLst/>
            <a:gdLst/>
            <a:ahLst/>
            <a:cxnLst/>
            <a:rect l="l" t="t" r="r" b="b"/>
            <a:pathLst>
              <a:path w="2539" h="56515">
                <a:moveTo>
                  <a:pt x="2005" y="0"/>
                </a:moveTo>
                <a:lnTo>
                  <a:pt x="0" y="56167"/>
                </a:lnTo>
              </a:path>
            </a:pathLst>
          </a:custGeom>
          <a:ln w="4011">
            <a:solidFill>
              <a:srgbClr val="000000"/>
            </a:solidFill>
          </a:ln>
        </p:spPr>
        <p:txBody>
          <a:bodyPr wrap="square" lIns="0" tIns="0" rIns="0" bIns="0" rtlCol="0"/>
          <a:lstStyle/>
          <a:p>
            <a:endParaRPr sz="949"/>
          </a:p>
        </p:txBody>
      </p:sp>
      <p:sp>
        <p:nvSpPr>
          <p:cNvPr id="57" name="object 57"/>
          <p:cNvSpPr/>
          <p:nvPr/>
        </p:nvSpPr>
        <p:spPr>
          <a:xfrm>
            <a:off x="4171286" y="4787832"/>
            <a:ext cx="2679" cy="22760"/>
          </a:xfrm>
          <a:custGeom>
            <a:avLst/>
            <a:gdLst/>
            <a:ahLst/>
            <a:cxnLst/>
            <a:rect l="l" t="t" r="r" b="b"/>
            <a:pathLst>
              <a:path w="5079" h="43179">
                <a:moveTo>
                  <a:pt x="5014" y="0"/>
                </a:moveTo>
                <a:lnTo>
                  <a:pt x="0" y="43128"/>
                </a:lnTo>
              </a:path>
            </a:pathLst>
          </a:custGeom>
          <a:ln w="4011">
            <a:solidFill>
              <a:srgbClr val="000000"/>
            </a:solidFill>
          </a:ln>
        </p:spPr>
        <p:txBody>
          <a:bodyPr wrap="square" lIns="0" tIns="0" rIns="0" bIns="0" rtlCol="0"/>
          <a:lstStyle/>
          <a:p>
            <a:endParaRPr sz="949"/>
          </a:p>
        </p:txBody>
      </p:sp>
      <p:sp>
        <p:nvSpPr>
          <p:cNvPr id="58" name="object 58"/>
          <p:cNvSpPr/>
          <p:nvPr/>
        </p:nvSpPr>
        <p:spPr>
          <a:xfrm>
            <a:off x="4168645" y="4810566"/>
            <a:ext cx="2679" cy="17069"/>
          </a:xfrm>
          <a:custGeom>
            <a:avLst/>
            <a:gdLst/>
            <a:ahLst/>
            <a:cxnLst/>
            <a:rect l="l" t="t" r="r" b="b"/>
            <a:pathLst>
              <a:path w="5079" h="32384">
                <a:moveTo>
                  <a:pt x="5014" y="0"/>
                </a:moveTo>
                <a:lnTo>
                  <a:pt x="0" y="32095"/>
                </a:lnTo>
              </a:path>
            </a:pathLst>
          </a:custGeom>
          <a:ln w="4011">
            <a:solidFill>
              <a:srgbClr val="000000"/>
            </a:solidFill>
          </a:ln>
        </p:spPr>
        <p:txBody>
          <a:bodyPr wrap="square" lIns="0" tIns="0" rIns="0" bIns="0" rtlCol="0"/>
          <a:lstStyle/>
          <a:p>
            <a:endParaRPr sz="949"/>
          </a:p>
        </p:txBody>
      </p:sp>
      <p:sp>
        <p:nvSpPr>
          <p:cNvPr id="59" name="object 59"/>
          <p:cNvSpPr/>
          <p:nvPr/>
        </p:nvSpPr>
        <p:spPr>
          <a:xfrm>
            <a:off x="4152256" y="4866077"/>
            <a:ext cx="9037" cy="35143"/>
          </a:xfrm>
          <a:custGeom>
            <a:avLst/>
            <a:gdLst/>
            <a:ahLst/>
            <a:cxnLst/>
            <a:rect l="l" t="t" r="r" b="b"/>
            <a:pathLst>
              <a:path w="17145" h="66675">
                <a:moveTo>
                  <a:pt x="17050" y="0"/>
                </a:moveTo>
                <a:lnTo>
                  <a:pt x="0" y="66197"/>
                </a:lnTo>
              </a:path>
            </a:pathLst>
          </a:custGeom>
          <a:ln w="4011">
            <a:solidFill>
              <a:srgbClr val="000000"/>
            </a:solidFill>
          </a:ln>
        </p:spPr>
        <p:txBody>
          <a:bodyPr wrap="square" lIns="0" tIns="0" rIns="0" bIns="0" rtlCol="0"/>
          <a:lstStyle/>
          <a:p>
            <a:endParaRPr sz="949"/>
          </a:p>
        </p:txBody>
      </p:sp>
      <p:sp>
        <p:nvSpPr>
          <p:cNvPr id="60" name="object 60"/>
          <p:cNvSpPr/>
          <p:nvPr/>
        </p:nvSpPr>
        <p:spPr>
          <a:xfrm>
            <a:off x="4151197" y="4900967"/>
            <a:ext cx="1339" cy="4016"/>
          </a:xfrm>
          <a:custGeom>
            <a:avLst/>
            <a:gdLst/>
            <a:ahLst/>
            <a:cxnLst/>
            <a:rect l="l" t="t" r="r" b="b"/>
            <a:pathLst>
              <a:path w="2539" h="7620">
                <a:moveTo>
                  <a:pt x="2005" y="0"/>
                </a:moveTo>
                <a:lnTo>
                  <a:pt x="0" y="7020"/>
                </a:lnTo>
              </a:path>
            </a:pathLst>
          </a:custGeom>
          <a:ln w="4011">
            <a:solidFill>
              <a:srgbClr val="000000"/>
            </a:solidFill>
          </a:ln>
        </p:spPr>
        <p:txBody>
          <a:bodyPr wrap="square" lIns="0" tIns="0" rIns="0" bIns="0" rtlCol="0"/>
          <a:lstStyle/>
          <a:p>
            <a:endParaRPr sz="949"/>
          </a:p>
        </p:txBody>
      </p:sp>
      <p:sp>
        <p:nvSpPr>
          <p:cNvPr id="61" name="object 61"/>
          <p:cNvSpPr/>
          <p:nvPr/>
        </p:nvSpPr>
        <p:spPr>
          <a:xfrm>
            <a:off x="4137981" y="4942203"/>
            <a:ext cx="1339" cy="2679"/>
          </a:xfrm>
          <a:custGeom>
            <a:avLst/>
            <a:gdLst/>
            <a:ahLst/>
            <a:cxnLst/>
            <a:rect l="l" t="t" r="r" b="b"/>
            <a:pathLst>
              <a:path w="2539" h="5079">
                <a:moveTo>
                  <a:pt x="2005" y="0"/>
                </a:moveTo>
                <a:lnTo>
                  <a:pt x="0" y="5014"/>
                </a:lnTo>
              </a:path>
            </a:pathLst>
          </a:custGeom>
          <a:ln w="4011">
            <a:solidFill>
              <a:srgbClr val="000000"/>
            </a:solidFill>
          </a:ln>
        </p:spPr>
        <p:txBody>
          <a:bodyPr wrap="square" lIns="0" tIns="0" rIns="0" bIns="0" rtlCol="0"/>
          <a:lstStyle/>
          <a:p>
            <a:endParaRPr sz="949"/>
          </a:p>
        </p:txBody>
      </p:sp>
      <p:sp>
        <p:nvSpPr>
          <p:cNvPr id="62" name="object 62"/>
          <p:cNvSpPr/>
          <p:nvPr/>
        </p:nvSpPr>
        <p:spPr>
          <a:xfrm>
            <a:off x="4124237" y="4944845"/>
            <a:ext cx="14057" cy="34475"/>
          </a:xfrm>
          <a:custGeom>
            <a:avLst/>
            <a:gdLst/>
            <a:ahLst/>
            <a:cxnLst/>
            <a:rect l="l" t="t" r="r" b="b"/>
            <a:pathLst>
              <a:path w="26670" h="65404">
                <a:moveTo>
                  <a:pt x="26077" y="0"/>
                </a:moveTo>
                <a:lnTo>
                  <a:pt x="0" y="65194"/>
                </a:lnTo>
              </a:path>
            </a:pathLst>
          </a:custGeom>
          <a:ln w="4011">
            <a:solidFill>
              <a:srgbClr val="000000"/>
            </a:solidFill>
          </a:ln>
        </p:spPr>
        <p:txBody>
          <a:bodyPr wrap="square" lIns="0" tIns="0" rIns="0" bIns="0" rtlCol="0"/>
          <a:lstStyle/>
          <a:p>
            <a:endParaRPr sz="949"/>
          </a:p>
        </p:txBody>
      </p:sp>
      <p:sp>
        <p:nvSpPr>
          <p:cNvPr id="63" name="object 63"/>
          <p:cNvSpPr/>
          <p:nvPr/>
        </p:nvSpPr>
        <p:spPr>
          <a:xfrm>
            <a:off x="3764213" y="5331832"/>
            <a:ext cx="1339" cy="669"/>
          </a:xfrm>
          <a:custGeom>
            <a:avLst/>
            <a:gdLst/>
            <a:ahLst/>
            <a:cxnLst/>
            <a:rect l="l" t="t" r="r" b="b"/>
            <a:pathLst>
              <a:path w="2539" h="1270">
                <a:moveTo>
                  <a:pt x="2005" y="0"/>
                </a:moveTo>
                <a:lnTo>
                  <a:pt x="0" y="1002"/>
                </a:lnTo>
              </a:path>
            </a:pathLst>
          </a:custGeom>
          <a:ln w="4011">
            <a:solidFill>
              <a:srgbClr val="000000"/>
            </a:solidFill>
          </a:ln>
        </p:spPr>
        <p:txBody>
          <a:bodyPr wrap="square" lIns="0" tIns="0" rIns="0" bIns="0" rtlCol="0"/>
          <a:lstStyle/>
          <a:p>
            <a:endParaRPr sz="949"/>
          </a:p>
        </p:txBody>
      </p:sp>
      <p:sp>
        <p:nvSpPr>
          <p:cNvPr id="64" name="object 64"/>
          <p:cNvSpPr/>
          <p:nvPr/>
        </p:nvSpPr>
        <p:spPr>
          <a:xfrm>
            <a:off x="3727736" y="5332359"/>
            <a:ext cx="36483" cy="13388"/>
          </a:xfrm>
          <a:custGeom>
            <a:avLst/>
            <a:gdLst/>
            <a:ahLst/>
            <a:cxnLst/>
            <a:rect l="l" t="t" r="r" b="b"/>
            <a:pathLst>
              <a:path w="69214" h="25400">
                <a:moveTo>
                  <a:pt x="69206" y="0"/>
                </a:moveTo>
                <a:lnTo>
                  <a:pt x="0" y="25074"/>
                </a:lnTo>
              </a:path>
            </a:pathLst>
          </a:custGeom>
          <a:ln w="4011">
            <a:solidFill>
              <a:srgbClr val="000000"/>
            </a:solidFill>
          </a:ln>
        </p:spPr>
        <p:txBody>
          <a:bodyPr wrap="square" lIns="0" tIns="0" rIns="0" bIns="0" rtlCol="0"/>
          <a:lstStyle/>
          <a:p>
            <a:endParaRPr sz="949"/>
          </a:p>
        </p:txBody>
      </p:sp>
      <p:sp>
        <p:nvSpPr>
          <p:cNvPr id="65" name="object 65"/>
          <p:cNvSpPr/>
          <p:nvPr/>
        </p:nvSpPr>
        <p:spPr>
          <a:xfrm>
            <a:off x="3676455" y="5356679"/>
            <a:ext cx="13388" cy="4351"/>
          </a:xfrm>
          <a:custGeom>
            <a:avLst/>
            <a:gdLst/>
            <a:ahLst/>
            <a:cxnLst/>
            <a:rect l="l" t="t" r="r" b="b"/>
            <a:pathLst>
              <a:path w="25400" h="8254">
                <a:moveTo>
                  <a:pt x="25074" y="0"/>
                </a:moveTo>
                <a:lnTo>
                  <a:pt x="0" y="8023"/>
                </a:lnTo>
              </a:path>
            </a:pathLst>
          </a:custGeom>
          <a:ln w="4011">
            <a:solidFill>
              <a:srgbClr val="000000"/>
            </a:solidFill>
          </a:ln>
        </p:spPr>
        <p:txBody>
          <a:bodyPr wrap="square" lIns="0" tIns="0" rIns="0" bIns="0" rtlCol="0"/>
          <a:lstStyle/>
          <a:p>
            <a:endParaRPr sz="949"/>
          </a:p>
        </p:txBody>
      </p:sp>
      <p:sp>
        <p:nvSpPr>
          <p:cNvPr id="66" name="object 66"/>
          <p:cNvSpPr/>
          <p:nvPr/>
        </p:nvSpPr>
        <p:spPr>
          <a:xfrm>
            <a:off x="3651080" y="5360908"/>
            <a:ext cx="25437" cy="5355"/>
          </a:xfrm>
          <a:custGeom>
            <a:avLst/>
            <a:gdLst/>
            <a:ahLst/>
            <a:cxnLst/>
            <a:rect l="l" t="t" r="r" b="b"/>
            <a:pathLst>
              <a:path w="48260" h="10159">
                <a:moveTo>
                  <a:pt x="48143" y="0"/>
                </a:moveTo>
                <a:lnTo>
                  <a:pt x="0" y="10029"/>
                </a:lnTo>
              </a:path>
            </a:pathLst>
          </a:custGeom>
          <a:ln w="4011">
            <a:solidFill>
              <a:srgbClr val="000000"/>
            </a:solidFill>
          </a:ln>
        </p:spPr>
        <p:txBody>
          <a:bodyPr wrap="square" lIns="0" tIns="0" rIns="0" bIns="0" rtlCol="0"/>
          <a:lstStyle/>
          <a:p>
            <a:endParaRPr sz="949"/>
          </a:p>
        </p:txBody>
      </p:sp>
      <p:sp>
        <p:nvSpPr>
          <p:cNvPr id="67" name="object 67"/>
          <p:cNvSpPr/>
          <p:nvPr/>
        </p:nvSpPr>
        <p:spPr>
          <a:xfrm>
            <a:off x="3585525" y="5373067"/>
            <a:ext cx="26441" cy="4016"/>
          </a:xfrm>
          <a:custGeom>
            <a:avLst/>
            <a:gdLst/>
            <a:ahLst/>
            <a:cxnLst/>
            <a:rect l="l" t="t" r="r" b="b"/>
            <a:pathLst>
              <a:path w="50164" h="7620">
                <a:moveTo>
                  <a:pt x="50149" y="0"/>
                </a:moveTo>
                <a:lnTo>
                  <a:pt x="0" y="7020"/>
                </a:lnTo>
              </a:path>
            </a:pathLst>
          </a:custGeom>
          <a:ln w="4011">
            <a:solidFill>
              <a:srgbClr val="000000"/>
            </a:solidFill>
          </a:ln>
        </p:spPr>
        <p:txBody>
          <a:bodyPr wrap="square" lIns="0" tIns="0" rIns="0" bIns="0" rtlCol="0"/>
          <a:lstStyle/>
          <a:p>
            <a:endParaRPr sz="949"/>
          </a:p>
        </p:txBody>
      </p:sp>
      <p:sp>
        <p:nvSpPr>
          <p:cNvPr id="68" name="object 68"/>
          <p:cNvSpPr/>
          <p:nvPr/>
        </p:nvSpPr>
        <p:spPr>
          <a:xfrm>
            <a:off x="3572838" y="5376768"/>
            <a:ext cx="12719" cy="1339"/>
          </a:xfrm>
          <a:custGeom>
            <a:avLst/>
            <a:gdLst/>
            <a:ahLst/>
            <a:cxnLst/>
            <a:rect l="l" t="t" r="r" b="b"/>
            <a:pathLst>
              <a:path w="24129" h="2540">
                <a:moveTo>
                  <a:pt x="24071" y="0"/>
                </a:moveTo>
                <a:lnTo>
                  <a:pt x="0" y="2005"/>
                </a:lnTo>
              </a:path>
            </a:pathLst>
          </a:custGeom>
          <a:ln w="4011">
            <a:solidFill>
              <a:srgbClr val="000000"/>
            </a:solidFill>
          </a:ln>
        </p:spPr>
        <p:txBody>
          <a:bodyPr wrap="square" lIns="0" tIns="0" rIns="0" bIns="0" rtlCol="0"/>
          <a:lstStyle/>
          <a:p>
            <a:endParaRPr sz="949"/>
          </a:p>
        </p:txBody>
      </p:sp>
      <p:sp>
        <p:nvSpPr>
          <p:cNvPr id="69" name="object 69"/>
          <p:cNvSpPr/>
          <p:nvPr/>
        </p:nvSpPr>
        <p:spPr>
          <a:xfrm>
            <a:off x="3493536" y="5379939"/>
            <a:ext cx="39829" cy="0"/>
          </a:xfrm>
          <a:custGeom>
            <a:avLst/>
            <a:gdLst/>
            <a:ahLst/>
            <a:cxnLst/>
            <a:rect l="l" t="t" r="r" b="b"/>
            <a:pathLst>
              <a:path w="75564">
                <a:moveTo>
                  <a:pt x="75224" y="0"/>
                </a:moveTo>
                <a:lnTo>
                  <a:pt x="0" y="0"/>
                </a:lnTo>
              </a:path>
            </a:pathLst>
          </a:custGeom>
          <a:ln w="4011">
            <a:solidFill>
              <a:srgbClr val="000000"/>
            </a:solidFill>
          </a:ln>
        </p:spPr>
        <p:txBody>
          <a:bodyPr wrap="square" lIns="0" tIns="0" rIns="0" bIns="0" rtlCol="0"/>
          <a:lstStyle/>
          <a:p>
            <a:endParaRPr sz="949"/>
          </a:p>
        </p:txBody>
      </p:sp>
      <p:sp>
        <p:nvSpPr>
          <p:cNvPr id="70" name="object 70"/>
          <p:cNvSpPr/>
          <p:nvPr/>
        </p:nvSpPr>
        <p:spPr>
          <a:xfrm>
            <a:off x="3447015" y="5376768"/>
            <a:ext cx="7029" cy="669"/>
          </a:xfrm>
          <a:custGeom>
            <a:avLst/>
            <a:gdLst/>
            <a:ahLst/>
            <a:cxnLst/>
            <a:rect l="l" t="t" r="r" b="b"/>
            <a:pathLst>
              <a:path w="13335" h="1270">
                <a:moveTo>
                  <a:pt x="13038" y="1002"/>
                </a:moveTo>
                <a:lnTo>
                  <a:pt x="0" y="0"/>
                </a:lnTo>
              </a:path>
            </a:pathLst>
          </a:custGeom>
          <a:ln w="4011">
            <a:solidFill>
              <a:srgbClr val="000000"/>
            </a:solidFill>
          </a:ln>
        </p:spPr>
        <p:txBody>
          <a:bodyPr wrap="square" lIns="0" tIns="0" rIns="0" bIns="0" rtlCol="0"/>
          <a:lstStyle/>
          <a:p>
            <a:endParaRPr sz="949"/>
          </a:p>
        </p:txBody>
      </p:sp>
      <p:sp>
        <p:nvSpPr>
          <p:cNvPr id="71" name="object 71"/>
          <p:cNvSpPr/>
          <p:nvPr/>
        </p:nvSpPr>
        <p:spPr>
          <a:xfrm>
            <a:off x="3414237" y="5372539"/>
            <a:ext cx="32801" cy="4351"/>
          </a:xfrm>
          <a:custGeom>
            <a:avLst/>
            <a:gdLst/>
            <a:ahLst/>
            <a:cxnLst/>
            <a:rect l="l" t="t" r="r" b="b"/>
            <a:pathLst>
              <a:path w="62229" h="8254">
                <a:moveTo>
                  <a:pt x="62185" y="8023"/>
                </a:moveTo>
                <a:lnTo>
                  <a:pt x="0" y="0"/>
                </a:lnTo>
              </a:path>
            </a:pathLst>
          </a:custGeom>
          <a:ln w="4011">
            <a:solidFill>
              <a:srgbClr val="000000"/>
            </a:solidFill>
          </a:ln>
        </p:spPr>
        <p:txBody>
          <a:bodyPr wrap="square" lIns="0" tIns="0" rIns="0" bIns="0" rtlCol="0"/>
          <a:lstStyle/>
          <a:p>
            <a:endParaRPr sz="949"/>
          </a:p>
        </p:txBody>
      </p:sp>
      <p:sp>
        <p:nvSpPr>
          <p:cNvPr id="72" name="object 72"/>
          <p:cNvSpPr/>
          <p:nvPr/>
        </p:nvSpPr>
        <p:spPr>
          <a:xfrm>
            <a:off x="3556449" y="4705890"/>
            <a:ext cx="2343" cy="12719"/>
          </a:xfrm>
          <a:custGeom>
            <a:avLst/>
            <a:gdLst/>
            <a:ahLst/>
            <a:cxnLst/>
            <a:rect l="l" t="t" r="r" b="b"/>
            <a:pathLst>
              <a:path w="4445" h="24129">
                <a:moveTo>
                  <a:pt x="4011" y="24071"/>
                </a:moveTo>
                <a:lnTo>
                  <a:pt x="0" y="0"/>
                </a:lnTo>
              </a:path>
            </a:pathLst>
          </a:custGeom>
          <a:ln w="18053">
            <a:solidFill>
              <a:srgbClr val="000000"/>
            </a:solidFill>
          </a:ln>
        </p:spPr>
        <p:txBody>
          <a:bodyPr wrap="square" lIns="0" tIns="0" rIns="0" bIns="0" rtlCol="0"/>
          <a:lstStyle/>
          <a:p>
            <a:endParaRPr sz="949"/>
          </a:p>
        </p:txBody>
      </p:sp>
      <p:sp>
        <p:nvSpPr>
          <p:cNvPr id="73" name="object 73"/>
          <p:cNvSpPr/>
          <p:nvPr/>
        </p:nvSpPr>
        <p:spPr>
          <a:xfrm>
            <a:off x="3550106" y="4693731"/>
            <a:ext cx="6359" cy="12384"/>
          </a:xfrm>
          <a:custGeom>
            <a:avLst/>
            <a:gdLst/>
            <a:ahLst/>
            <a:cxnLst/>
            <a:rect l="l" t="t" r="r" b="b"/>
            <a:pathLst>
              <a:path w="12064" h="23495">
                <a:moveTo>
                  <a:pt x="12035" y="23068"/>
                </a:moveTo>
                <a:lnTo>
                  <a:pt x="0" y="0"/>
                </a:lnTo>
              </a:path>
            </a:pathLst>
          </a:custGeom>
          <a:ln w="18053">
            <a:solidFill>
              <a:srgbClr val="000000"/>
            </a:solidFill>
          </a:ln>
        </p:spPr>
        <p:txBody>
          <a:bodyPr wrap="square" lIns="0" tIns="0" rIns="0" bIns="0" rtlCol="0"/>
          <a:lstStyle/>
          <a:p>
            <a:endParaRPr sz="949"/>
          </a:p>
        </p:txBody>
      </p:sp>
      <p:sp>
        <p:nvSpPr>
          <p:cNvPr id="74" name="object 74"/>
          <p:cNvSpPr/>
          <p:nvPr/>
        </p:nvSpPr>
        <p:spPr>
          <a:xfrm>
            <a:off x="3541116" y="4684743"/>
            <a:ext cx="9037" cy="9037"/>
          </a:xfrm>
          <a:custGeom>
            <a:avLst/>
            <a:gdLst/>
            <a:ahLst/>
            <a:cxnLst/>
            <a:rect l="l" t="t" r="r" b="b"/>
            <a:pathLst>
              <a:path w="17145" h="17145">
                <a:moveTo>
                  <a:pt x="17050" y="17050"/>
                </a:moveTo>
                <a:lnTo>
                  <a:pt x="0" y="0"/>
                </a:lnTo>
              </a:path>
            </a:pathLst>
          </a:custGeom>
          <a:ln w="18053">
            <a:solidFill>
              <a:srgbClr val="000000"/>
            </a:solidFill>
          </a:ln>
        </p:spPr>
        <p:txBody>
          <a:bodyPr wrap="square" lIns="0" tIns="0" rIns="0" bIns="0" rtlCol="0"/>
          <a:lstStyle/>
          <a:p>
            <a:endParaRPr sz="949"/>
          </a:p>
        </p:txBody>
      </p:sp>
      <p:sp>
        <p:nvSpPr>
          <p:cNvPr id="75" name="object 75"/>
          <p:cNvSpPr/>
          <p:nvPr/>
        </p:nvSpPr>
        <p:spPr>
          <a:xfrm>
            <a:off x="3528957" y="4678401"/>
            <a:ext cx="12384" cy="6359"/>
          </a:xfrm>
          <a:custGeom>
            <a:avLst/>
            <a:gdLst/>
            <a:ahLst/>
            <a:cxnLst/>
            <a:rect l="l" t="t" r="r" b="b"/>
            <a:pathLst>
              <a:path w="23495" h="12065">
                <a:moveTo>
                  <a:pt x="23068" y="12035"/>
                </a:moveTo>
                <a:lnTo>
                  <a:pt x="0" y="0"/>
                </a:lnTo>
              </a:path>
            </a:pathLst>
          </a:custGeom>
          <a:ln w="18053">
            <a:solidFill>
              <a:srgbClr val="000000"/>
            </a:solidFill>
          </a:ln>
        </p:spPr>
        <p:txBody>
          <a:bodyPr wrap="square" lIns="0" tIns="0" rIns="0" bIns="0" rtlCol="0"/>
          <a:lstStyle/>
          <a:p>
            <a:endParaRPr sz="949"/>
          </a:p>
        </p:txBody>
      </p:sp>
      <p:sp>
        <p:nvSpPr>
          <p:cNvPr id="76" name="object 76"/>
          <p:cNvSpPr/>
          <p:nvPr/>
        </p:nvSpPr>
        <p:spPr>
          <a:xfrm>
            <a:off x="3516270" y="4676286"/>
            <a:ext cx="12719" cy="2343"/>
          </a:xfrm>
          <a:custGeom>
            <a:avLst/>
            <a:gdLst/>
            <a:ahLst/>
            <a:cxnLst/>
            <a:rect l="l" t="t" r="r" b="b"/>
            <a:pathLst>
              <a:path w="24129" h="4445">
                <a:moveTo>
                  <a:pt x="24071" y="4011"/>
                </a:moveTo>
                <a:lnTo>
                  <a:pt x="0" y="0"/>
                </a:lnTo>
              </a:path>
            </a:pathLst>
          </a:custGeom>
          <a:ln w="18053">
            <a:solidFill>
              <a:srgbClr val="000000"/>
            </a:solidFill>
          </a:ln>
        </p:spPr>
        <p:txBody>
          <a:bodyPr wrap="square" lIns="0" tIns="0" rIns="0" bIns="0" rtlCol="0"/>
          <a:lstStyle/>
          <a:p>
            <a:endParaRPr sz="949"/>
          </a:p>
        </p:txBody>
      </p:sp>
      <p:sp>
        <p:nvSpPr>
          <p:cNvPr id="77" name="object 77"/>
          <p:cNvSpPr/>
          <p:nvPr/>
        </p:nvSpPr>
        <p:spPr>
          <a:xfrm>
            <a:off x="3503053" y="4676286"/>
            <a:ext cx="13388" cy="2343"/>
          </a:xfrm>
          <a:custGeom>
            <a:avLst/>
            <a:gdLst/>
            <a:ahLst/>
            <a:cxnLst/>
            <a:rect l="l" t="t" r="r" b="b"/>
            <a:pathLst>
              <a:path w="25400" h="4445">
                <a:moveTo>
                  <a:pt x="25074" y="0"/>
                </a:moveTo>
                <a:lnTo>
                  <a:pt x="0" y="4011"/>
                </a:lnTo>
              </a:path>
            </a:pathLst>
          </a:custGeom>
          <a:ln w="18053">
            <a:solidFill>
              <a:srgbClr val="000000"/>
            </a:solidFill>
          </a:ln>
        </p:spPr>
        <p:txBody>
          <a:bodyPr wrap="square" lIns="0" tIns="0" rIns="0" bIns="0" rtlCol="0"/>
          <a:lstStyle/>
          <a:p>
            <a:endParaRPr sz="949"/>
          </a:p>
        </p:txBody>
      </p:sp>
      <p:sp>
        <p:nvSpPr>
          <p:cNvPr id="78" name="object 78"/>
          <p:cNvSpPr/>
          <p:nvPr/>
        </p:nvSpPr>
        <p:spPr>
          <a:xfrm>
            <a:off x="3491421" y="4678401"/>
            <a:ext cx="11715" cy="6359"/>
          </a:xfrm>
          <a:custGeom>
            <a:avLst/>
            <a:gdLst/>
            <a:ahLst/>
            <a:cxnLst/>
            <a:rect l="l" t="t" r="r" b="b"/>
            <a:pathLst>
              <a:path w="22225" h="12065">
                <a:moveTo>
                  <a:pt x="22065" y="0"/>
                </a:moveTo>
                <a:lnTo>
                  <a:pt x="0" y="12035"/>
                </a:lnTo>
              </a:path>
            </a:pathLst>
          </a:custGeom>
          <a:ln w="18053">
            <a:solidFill>
              <a:srgbClr val="000000"/>
            </a:solidFill>
          </a:ln>
        </p:spPr>
        <p:txBody>
          <a:bodyPr wrap="square" lIns="0" tIns="0" rIns="0" bIns="0" rtlCol="0"/>
          <a:lstStyle/>
          <a:p>
            <a:endParaRPr sz="949"/>
          </a:p>
        </p:txBody>
      </p:sp>
      <p:sp>
        <p:nvSpPr>
          <p:cNvPr id="79" name="object 79"/>
          <p:cNvSpPr/>
          <p:nvPr/>
        </p:nvSpPr>
        <p:spPr>
          <a:xfrm>
            <a:off x="3481905" y="4684743"/>
            <a:ext cx="9707" cy="9037"/>
          </a:xfrm>
          <a:custGeom>
            <a:avLst/>
            <a:gdLst/>
            <a:ahLst/>
            <a:cxnLst/>
            <a:rect l="l" t="t" r="r" b="b"/>
            <a:pathLst>
              <a:path w="18414" h="17145">
                <a:moveTo>
                  <a:pt x="18053" y="0"/>
                </a:moveTo>
                <a:lnTo>
                  <a:pt x="0" y="17050"/>
                </a:lnTo>
              </a:path>
            </a:pathLst>
          </a:custGeom>
          <a:ln w="18053">
            <a:solidFill>
              <a:srgbClr val="000000"/>
            </a:solidFill>
          </a:ln>
        </p:spPr>
        <p:txBody>
          <a:bodyPr wrap="square" lIns="0" tIns="0" rIns="0" bIns="0" rtlCol="0"/>
          <a:lstStyle/>
          <a:p>
            <a:endParaRPr sz="949"/>
          </a:p>
        </p:txBody>
      </p:sp>
      <p:sp>
        <p:nvSpPr>
          <p:cNvPr id="80" name="object 80"/>
          <p:cNvSpPr/>
          <p:nvPr/>
        </p:nvSpPr>
        <p:spPr>
          <a:xfrm>
            <a:off x="3476092" y="4693731"/>
            <a:ext cx="6025" cy="12384"/>
          </a:xfrm>
          <a:custGeom>
            <a:avLst/>
            <a:gdLst/>
            <a:ahLst/>
            <a:cxnLst/>
            <a:rect l="l" t="t" r="r" b="b"/>
            <a:pathLst>
              <a:path w="11429" h="23495">
                <a:moveTo>
                  <a:pt x="11032" y="0"/>
                </a:moveTo>
                <a:lnTo>
                  <a:pt x="0" y="23068"/>
                </a:lnTo>
              </a:path>
            </a:pathLst>
          </a:custGeom>
          <a:ln w="18053">
            <a:solidFill>
              <a:srgbClr val="000000"/>
            </a:solidFill>
          </a:ln>
        </p:spPr>
        <p:txBody>
          <a:bodyPr wrap="square" lIns="0" tIns="0" rIns="0" bIns="0" rtlCol="0"/>
          <a:lstStyle/>
          <a:p>
            <a:endParaRPr sz="949"/>
          </a:p>
        </p:txBody>
      </p:sp>
      <p:sp>
        <p:nvSpPr>
          <p:cNvPr id="81" name="object 81"/>
          <p:cNvSpPr/>
          <p:nvPr/>
        </p:nvSpPr>
        <p:spPr>
          <a:xfrm>
            <a:off x="3473977" y="4705890"/>
            <a:ext cx="2343" cy="12719"/>
          </a:xfrm>
          <a:custGeom>
            <a:avLst/>
            <a:gdLst/>
            <a:ahLst/>
            <a:cxnLst/>
            <a:rect l="l" t="t" r="r" b="b"/>
            <a:pathLst>
              <a:path w="4445" h="24129">
                <a:moveTo>
                  <a:pt x="4011" y="0"/>
                </a:moveTo>
                <a:lnTo>
                  <a:pt x="0" y="24071"/>
                </a:lnTo>
              </a:path>
            </a:pathLst>
          </a:custGeom>
          <a:ln w="18053">
            <a:solidFill>
              <a:srgbClr val="000000"/>
            </a:solidFill>
          </a:ln>
        </p:spPr>
        <p:txBody>
          <a:bodyPr wrap="square" lIns="0" tIns="0" rIns="0" bIns="0" rtlCol="0"/>
          <a:lstStyle/>
          <a:p>
            <a:endParaRPr sz="949"/>
          </a:p>
        </p:txBody>
      </p:sp>
      <p:sp>
        <p:nvSpPr>
          <p:cNvPr id="82" name="object 82"/>
          <p:cNvSpPr/>
          <p:nvPr/>
        </p:nvSpPr>
        <p:spPr>
          <a:xfrm>
            <a:off x="3473977" y="4718578"/>
            <a:ext cx="2343" cy="13388"/>
          </a:xfrm>
          <a:custGeom>
            <a:avLst/>
            <a:gdLst/>
            <a:ahLst/>
            <a:cxnLst/>
            <a:rect l="l" t="t" r="r" b="b"/>
            <a:pathLst>
              <a:path w="4445" h="25400">
                <a:moveTo>
                  <a:pt x="0" y="0"/>
                </a:moveTo>
                <a:lnTo>
                  <a:pt x="4011" y="25074"/>
                </a:lnTo>
              </a:path>
            </a:pathLst>
          </a:custGeom>
          <a:ln w="18053">
            <a:solidFill>
              <a:srgbClr val="000000"/>
            </a:solidFill>
          </a:ln>
        </p:spPr>
        <p:txBody>
          <a:bodyPr wrap="square" lIns="0" tIns="0" rIns="0" bIns="0" rtlCol="0"/>
          <a:lstStyle/>
          <a:p>
            <a:endParaRPr sz="949"/>
          </a:p>
        </p:txBody>
      </p:sp>
      <p:sp>
        <p:nvSpPr>
          <p:cNvPr id="83" name="object 83"/>
          <p:cNvSpPr/>
          <p:nvPr/>
        </p:nvSpPr>
        <p:spPr>
          <a:xfrm>
            <a:off x="3476092" y="4731793"/>
            <a:ext cx="6025" cy="11715"/>
          </a:xfrm>
          <a:custGeom>
            <a:avLst/>
            <a:gdLst/>
            <a:ahLst/>
            <a:cxnLst/>
            <a:rect l="l" t="t" r="r" b="b"/>
            <a:pathLst>
              <a:path w="11429" h="22225">
                <a:moveTo>
                  <a:pt x="0" y="0"/>
                </a:moveTo>
                <a:lnTo>
                  <a:pt x="11032" y="22065"/>
                </a:lnTo>
              </a:path>
            </a:pathLst>
          </a:custGeom>
          <a:ln w="18053">
            <a:solidFill>
              <a:srgbClr val="000000"/>
            </a:solidFill>
          </a:ln>
        </p:spPr>
        <p:txBody>
          <a:bodyPr wrap="square" lIns="0" tIns="0" rIns="0" bIns="0" rtlCol="0"/>
          <a:lstStyle/>
          <a:p>
            <a:endParaRPr sz="949"/>
          </a:p>
        </p:txBody>
      </p:sp>
      <p:sp>
        <p:nvSpPr>
          <p:cNvPr id="84" name="object 84"/>
          <p:cNvSpPr/>
          <p:nvPr/>
        </p:nvSpPr>
        <p:spPr>
          <a:xfrm>
            <a:off x="3481905" y="4743425"/>
            <a:ext cx="9707" cy="9707"/>
          </a:xfrm>
          <a:custGeom>
            <a:avLst/>
            <a:gdLst/>
            <a:ahLst/>
            <a:cxnLst/>
            <a:rect l="l" t="t" r="r" b="b"/>
            <a:pathLst>
              <a:path w="18414" h="18415">
                <a:moveTo>
                  <a:pt x="0" y="0"/>
                </a:moveTo>
                <a:lnTo>
                  <a:pt x="18053" y="18053"/>
                </a:lnTo>
              </a:path>
            </a:pathLst>
          </a:custGeom>
          <a:ln w="18053">
            <a:solidFill>
              <a:srgbClr val="000000"/>
            </a:solidFill>
          </a:ln>
        </p:spPr>
        <p:txBody>
          <a:bodyPr wrap="square" lIns="0" tIns="0" rIns="0" bIns="0" rtlCol="0"/>
          <a:lstStyle/>
          <a:p>
            <a:endParaRPr sz="949"/>
          </a:p>
        </p:txBody>
      </p:sp>
      <p:sp>
        <p:nvSpPr>
          <p:cNvPr id="85" name="object 85"/>
          <p:cNvSpPr/>
          <p:nvPr/>
        </p:nvSpPr>
        <p:spPr>
          <a:xfrm>
            <a:off x="3491421" y="4752941"/>
            <a:ext cx="11715" cy="6025"/>
          </a:xfrm>
          <a:custGeom>
            <a:avLst/>
            <a:gdLst/>
            <a:ahLst/>
            <a:cxnLst/>
            <a:rect l="l" t="t" r="r" b="b"/>
            <a:pathLst>
              <a:path w="22225" h="11429">
                <a:moveTo>
                  <a:pt x="0" y="0"/>
                </a:moveTo>
                <a:lnTo>
                  <a:pt x="22065" y="11032"/>
                </a:lnTo>
              </a:path>
            </a:pathLst>
          </a:custGeom>
          <a:ln w="18053">
            <a:solidFill>
              <a:srgbClr val="000000"/>
            </a:solidFill>
          </a:ln>
        </p:spPr>
        <p:txBody>
          <a:bodyPr wrap="square" lIns="0" tIns="0" rIns="0" bIns="0" rtlCol="0"/>
          <a:lstStyle/>
          <a:p>
            <a:endParaRPr sz="949"/>
          </a:p>
        </p:txBody>
      </p:sp>
      <p:sp>
        <p:nvSpPr>
          <p:cNvPr id="86" name="object 86"/>
          <p:cNvSpPr/>
          <p:nvPr/>
        </p:nvSpPr>
        <p:spPr>
          <a:xfrm>
            <a:off x="3503053" y="4758758"/>
            <a:ext cx="13388" cy="2343"/>
          </a:xfrm>
          <a:custGeom>
            <a:avLst/>
            <a:gdLst/>
            <a:ahLst/>
            <a:cxnLst/>
            <a:rect l="l" t="t" r="r" b="b"/>
            <a:pathLst>
              <a:path w="25400" h="4445">
                <a:moveTo>
                  <a:pt x="0" y="0"/>
                </a:moveTo>
                <a:lnTo>
                  <a:pt x="25074" y="4011"/>
                </a:lnTo>
              </a:path>
            </a:pathLst>
          </a:custGeom>
          <a:ln w="18053">
            <a:solidFill>
              <a:srgbClr val="000000"/>
            </a:solidFill>
          </a:ln>
        </p:spPr>
        <p:txBody>
          <a:bodyPr wrap="square" lIns="0" tIns="0" rIns="0" bIns="0" rtlCol="0"/>
          <a:lstStyle/>
          <a:p>
            <a:endParaRPr sz="949"/>
          </a:p>
        </p:txBody>
      </p:sp>
      <p:sp>
        <p:nvSpPr>
          <p:cNvPr id="87" name="object 87"/>
          <p:cNvSpPr/>
          <p:nvPr/>
        </p:nvSpPr>
        <p:spPr>
          <a:xfrm>
            <a:off x="3516270" y="4758758"/>
            <a:ext cx="12719" cy="2343"/>
          </a:xfrm>
          <a:custGeom>
            <a:avLst/>
            <a:gdLst/>
            <a:ahLst/>
            <a:cxnLst/>
            <a:rect l="l" t="t" r="r" b="b"/>
            <a:pathLst>
              <a:path w="24129" h="4445">
                <a:moveTo>
                  <a:pt x="0" y="4011"/>
                </a:moveTo>
                <a:lnTo>
                  <a:pt x="24071" y="0"/>
                </a:lnTo>
              </a:path>
            </a:pathLst>
          </a:custGeom>
          <a:ln w="18053">
            <a:solidFill>
              <a:srgbClr val="000000"/>
            </a:solidFill>
          </a:ln>
        </p:spPr>
        <p:txBody>
          <a:bodyPr wrap="square" lIns="0" tIns="0" rIns="0" bIns="0" rtlCol="0"/>
          <a:lstStyle/>
          <a:p>
            <a:endParaRPr sz="949"/>
          </a:p>
        </p:txBody>
      </p:sp>
      <p:sp>
        <p:nvSpPr>
          <p:cNvPr id="88" name="object 88"/>
          <p:cNvSpPr/>
          <p:nvPr/>
        </p:nvSpPr>
        <p:spPr>
          <a:xfrm>
            <a:off x="3528957" y="4752941"/>
            <a:ext cx="12384" cy="6025"/>
          </a:xfrm>
          <a:custGeom>
            <a:avLst/>
            <a:gdLst/>
            <a:ahLst/>
            <a:cxnLst/>
            <a:rect l="l" t="t" r="r" b="b"/>
            <a:pathLst>
              <a:path w="23495" h="11429">
                <a:moveTo>
                  <a:pt x="0" y="11032"/>
                </a:moveTo>
                <a:lnTo>
                  <a:pt x="23068" y="0"/>
                </a:lnTo>
              </a:path>
            </a:pathLst>
          </a:custGeom>
          <a:ln w="18053">
            <a:solidFill>
              <a:srgbClr val="000000"/>
            </a:solidFill>
          </a:ln>
        </p:spPr>
        <p:txBody>
          <a:bodyPr wrap="square" lIns="0" tIns="0" rIns="0" bIns="0" rtlCol="0"/>
          <a:lstStyle/>
          <a:p>
            <a:endParaRPr sz="949"/>
          </a:p>
        </p:txBody>
      </p:sp>
      <p:sp>
        <p:nvSpPr>
          <p:cNvPr id="89" name="object 89"/>
          <p:cNvSpPr/>
          <p:nvPr/>
        </p:nvSpPr>
        <p:spPr>
          <a:xfrm>
            <a:off x="3541116" y="4743425"/>
            <a:ext cx="9037" cy="9707"/>
          </a:xfrm>
          <a:custGeom>
            <a:avLst/>
            <a:gdLst/>
            <a:ahLst/>
            <a:cxnLst/>
            <a:rect l="l" t="t" r="r" b="b"/>
            <a:pathLst>
              <a:path w="17145" h="18415">
                <a:moveTo>
                  <a:pt x="0" y="18053"/>
                </a:moveTo>
                <a:lnTo>
                  <a:pt x="17050" y="0"/>
                </a:lnTo>
              </a:path>
            </a:pathLst>
          </a:custGeom>
          <a:ln w="18053">
            <a:solidFill>
              <a:srgbClr val="000000"/>
            </a:solidFill>
          </a:ln>
        </p:spPr>
        <p:txBody>
          <a:bodyPr wrap="square" lIns="0" tIns="0" rIns="0" bIns="0" rtlCol="0"/>
          <a:lstStyle/>
          <a:p>
            <a:endParaRPr sz="949"/>
          </a:p>
        </p:txBody>
      </p:sp>
      <p:sp>
        <p:nvSpPr>
          <p:cNvPr id="90" name="object 90"/>
          <p:cNvSpPr/>
          <p:nvPr/>
        </p:nvSpPr>
        <p:spPr>
          <a:xfrm>
            <a:off x="3550106" y="4731793"/>
            <a:ext cx="6359" cy="11715"/>
          </a:xfrm>
          <a:custGeom>
            <a:avLst/>
            <a:gdLst/>
            <a:ahLst/>
            <a:cxnLst/>
            <a:rect l="l" t="t" r="r" b="b"/>
            <a:pathLst>
              <a:path w="12064" h="22225">
                <a:moveTo>
                  <a:pt x="0" y="22065"/>
                </a:moveTo>
                <a:lnTo>
                  <a:pt x="12035" y="0"/>
                </a:lnTo>
              </a:path>
            </a:pathLst>
          </a:custGeom>
          <a:ln w="18053">
            <a:solidFill>
              <a:srgbClr val="000000"/>
            </a:solidFill>
          </a:ln>
        </p:spPr>
        <p:txBody>
          <a:bodyPr wrap="square" lIns="0" tIns="0" rIns="0" bIns="0" rtlCol="0"/>
          <a:lstStyle/>
          <a:p>
            <a:endParaRPr sz="949"/>
          </a:p>
        </p:txBody>
      </p:sp>
      <p:sp>
        <p:nvSpPr>
          <p:cNvPr id="91" name="object 91"/>
          <p:cNvSpPr/>
          <p:nvPr/>
        </p:nvSpPr>
        <p:spPr>
          <a:xfrm>
            <a:off x="3556449" y="4718578"/>
            <a:ext cx="2343" cy="13388"/>
          </a:xfrm>
          <a:custGeom>
            <a:avLst/>
            <a:gdLst/>
            <a:ahLst/>
            <a:cxnLst/>
            <a:rect l="l" t="t" r="r" b="b"/>
            <a:pathLst>
              <a:path w="4445" h="25400">
                <a:moveTo>
                  <a:pt x="0" y="25074"/>
                </a:moveTo>
                <a:lnTo>
                  <a:pt x="4011" y="0"/>
                </a:lnTo>
              </a:path>
            </a:pathLst>
          </a:custGeom>
          <a:ln w="18053">
            <a:solidFill>
              <a:srgbClr val="000000"/>
            </a:solidFill>
          </a:ln>
        </p:spPr>
        <p:txBody>
          <a:bodyPr wrap="square" lIns="0" tIns="0" rIns="0" bIns="0" rtlCol="0"/>
          <a:lstStyle/>
          <a:p>
            <a:endParaRPr sz="949"/>
          </a:p>
        </p:txBody>
      </p:sp>
      <p:sp>
        <p:nvSpPr>
          <p:cNvPr id="92" name="object 92"/>
          <p:cNvSpPr/>
          <p:nvPr/>
        </p:nvSpPr>
        <p:spPr>
          <a:xfrm>
            <a:off x="6074489" y="3189145"/>
            <a:ext cx="3572201" cy="3059395"/>
          </a:xfrm>
          <a:prstGeom prst="rect">
            <a:avLst/>
          </a:prstGeom>
          <a:blipFill>
            <a:blip r:embed="rId4"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93" name="object 93"/>
          <p:cNvSpPr/>
          <p:nvPr/>
        </p:nvSpPr>
        <p:spPr>
          <a:xfrm>
            <a:off x="9300942" y="4718578"/>
            <a:ext cx="669" cy="20417"/>
          </a:xfrm>
          <a:custGeom>
            <a:avLst/>
            <a:gdLst/>
            <a:ahLst/>
            <a:cxnLst/>
            <a:rect l="l" t="t" r="r" b="b"/>
            <a:pathLst>
              <a:path w="1269" h="38734">
                <a:moveTo>
                  <a:pt x="1002" y="0"/>
                </a:moveTo>
                <a:lnTo>
                  <a:pt x="0" y="38113"/>
                </a:lnTo>
              </a:path>
            </a:pathLst>
          </a:custGeom>
          <a:ln w="4011">
            <a:solidFill>
              <a:srgbClr val="000000"/>
            </a:solidFill>
          </a:ln>
        </p:spPr>
        <p:txBody>
          <a:bodyPr wrap="square" lIns="0" tIns="0" rIns="0" bIns="0" rtlCol="0"/>
          <a:lstStyle/>
          <a:p>
            <a:endParaRPr sz="949"/>
          </a:p>
        </p:txBody>
      </p:sp>
      <p:sp>
        <p:nvSpPr>
          <p:cNvPr id="94" name="object 94"/>
          <p:cNvSpPr/>
          <p:nvPr/>
        </p:nvSpPr>
        <p:spPr>
          <a:xfrm>
            <a:off x="9297239" y="4778318"/>
            <a:ext cx="2679" cy="39829"/>
          </a:xfrm>
          <a:custGeom>
            <a:avLst/>
            <a:gdLst/>
            <a:ahLst/>
            <a:cxnLst/>
            <a:rect l="l" t="t" r="r" b="b"/>
            <a:pathLst>
              <a:path w="5080" h="75565">
                <a:moveTo>
                  <a:pt x="5014" y="0"/>
                </a:moveTo>
                <a:lnTo>
                  <a:pt x="0" y="75224"/>
                </a:lnTo>
              </a:path>
            </a:pathLst>
          </a:custGeom>
          <a:ln w="4011">
            <a:solidFill>
              <a:srgbClr val="000000"/>
            </a:solidFill>
          </a:ln>
        </p:spPr>
        <p:txBody>
          <a:bodyPr wrap="square" lIns="0" tIns="0" rIns="0" bIns="0" rtlCol="0"/>
          <a:lstStyle/>
          <a:p>
            <a:endParaRPr sz="949"/>
          </a:p>
        </p:txBody>
      </p:sp>
      <p:sp>
        <p:nvSpPr>
          <p:cNvPr id="95" name="object 95"/>
          <p:cNvSpPr/>
          <p:nvPr/>
        </p:nvSpPr>
        <p:spPr>
          <a:xfrm>
            <a:off x="9288783" y="4857617"/>
            <a:ext cx="4351" cy="35479"/>
          </a:xfrm>
          <a:custGeom>
            <a:avLst/>
            <a:gdLst/>
            <a:ahLst/>
            <a:cxnLst/>
            <a:rect l="l" t="t" r="r" b="b"/>
            <a:pathLst>
              <a:path w="8255" h="67309">
                <a:moveTo>
                  <a:pt x="8023" y="0"/>
                </a:moveTo>
                <a:lnTo>
                  <a:pt x="0" y="67200"/>
                </a:lnTo>
              </a:path>
            </a:pathLst>
          </a:custGeom>
          <a:ln w="4011">
            <a:solidFill>
              <a:srgbClr val="000000"/>
            </a:solidFill>
          </a:ln>
        </p:spPr>
        <p:txBody>
          <a:bodyPr wrap="square" lIns="0" tIns="0" rIns="0" bIns="0" rtlCol="0"/>
          <a:lstStyle/>
          <a:p>
            <a:endParaRPr sz="949"/>
          </a:p>
        </p:txBody>
      </p:sp>
      <p:sp>
        <p:nvSpPr>
          <p:cNvPr id="96" name="object 96"/>
          <p:cNvSpPr/>
          <p:nvPr/>
        </p:nvSpPr>
        <p:spPr>
          <a:xfrm>
            <a:off x="9287725" y="4893037"/>
            <a:ext cx="1339" cy="4016"/>
          </a:xfrm>
          <a:custGeom>
            <a:avLst/>
            <a:gdLst/>
            <a:ahLst/>
            <a:cxnLst/>
            <a:rect l="l" t="t" r="r" b="b"/>
            <a:pathLst>
              <a:path w="2540" h="7620">
                <a:moveTo>
                  <a:pt x="2005" y="0"/>
                </a:moveTo>
                <a:lnTo>
                  <a:pt x="0" y="7020"/>
                </a:lnTo>
              </a:path>
            </a:pathLst>
          </a:custGeom>
          <a:ln w="4011">
            <a:solidFill>
              <a:srgbClr val="000000"/>
            </a:solidFill>
          </a:ln>
        </p:spPr>
        <p:txBody>
          <a:bodyPr wrap="square" lIns="0" tIns="0" rIns="0" bIns="0" rtlCol="0"/>
          <a:lstStyle/>
          <a:p>
            <a:endParaRPr sz="949"/>
          </a:p>
        </p:txBody>
      </p:sp>
      <p:sp>
        <p:nvSpPr>
          <p:cNvPr id="97" name="object 97"/>
          <p:cNvSpPr/>
          <p:nvPr/>
        </p:nvSpPr>
        <p:spPr>
          <a:xfrm>
            <a:off x="9278737" y="4935859"/>
            <a:ext cx="2679" cy="14392"/>
          </a:xfrm>
          <a:custGeom>
            <a:avLst/>
            <a:gdLst/>
            <a:ahLst/>
            <a:cxnLst/>
            <a:rect l="l" t="t" r="r" b="b"/>
            <a:pathLst>
              <a:path w="5080" h="27304">
                <a:moveTo>
                  <a:pt x="5014" y="0"/>
                </a:moveTo>
                <a:lnTo>
                  <a:pt x="0" y="27080"/>
                </a:lnTo>
              </a:path>
            </a:pathLst>
          </a:custGeom>
          <a:ln w="4011">
            <a:solidFill>
              <a:srgbClr val="000000"/>
            </a:solidFill>
          </a:ln>
        </p:spPr>
        <p:txBody>
          <a:bodyPr wrap="square" lIns="0" tIns="0" rIns="0" bIns="0" rtlCol="0"/>
          <a:lstStyle/>
          <a:p>
            <a:endParaRPr sz="949"/>
          </a:p>
        </p:txBody>
      </p:sp>
      <p:sp>
        <p:nvSpPr>
          <p:cNvPr id="98" name="object 98"/>
          <p:cNvSpPr/>
          <p:nvPr/>
        </p:nvSpPr>
        <p:spPr>
          <a:xfrm>
            <a:off x="9272922" y="4950134"/>
            <a:ext cx="6025" cy="25103"/>
          </a:xfrm>
          <a:custGeom>
            <a:avLst/>
            <a:gdLst/>
            <a:ahLst/>
            <a:cxnLst/>
            <a:rect l="l" t="t" r="r" b="b"/>
            <a:pathLst>
              <a:path w="11430" h="47625">
                <a:moveTo>
                  <a:pt x="11032" y="0"/>
                </a:moveTo>
                <a:lnTo>
                  <a:pt x="0" y="47140"/>
                </a:lnTo>
              </a:path>
            </a:pathLst>
          </a:custGeom>
          <a:ln w="4011">
            <a:solidFill>
              <a:srgbClr val="000000"/>
            </a:solidFill>
          </a:ln>
        </p:spPr>
        <p:txBody>
          <a:bodyPr wrap="square" lIns="0" tIns="0" rIns="0" bIns="0" rtlCol="0"/>
          <a:lstStyle/>
          <a:p>
            <a:endParaRPr sz="949"/>
          </a:p>
        </p:txBody>
      </p:sp>
      <p:sp>
        <p:nvSpPr>
          <p:cNvPr id="99" name="object 99"/>
          <p:cNvSpPr/>
          <p:nvPr/>
        </p:nvSpPr>
        <p:spPr>
          <a:xfrm>
            <a:off x="9253361" y="5013574"/>
            <a:ext cx="10711" cy="38156"/>
          </a:xfrm>
          <a:custGeom>
            <a:avLst/>
            <a:gdLst/>
            <a:ahLst/>
            <a:cxnLst/>
            <a:rect l="l" t="t" r="r" b="b"/>
            <a:pathLst>
              <a:path w="20319" h="72390">
                <a:moveTo>
                  <a:pt x="20059" y="0"/>
                </a:moveTo>
                <a:lnTo>
                  <a:pt x="0" y="72215"/>
                </a:lnTo>
              </a:path>
            </a:pathLst>
          </a:custGeom>
          <a:ln w="4011">
            <a:solidFill>
              <a:srgbClr val="000000"/>
            </a:solidFill>
          </a:ln>
        </p:spPr>
        <p:txBody>
          <a:bodyPr wrap="square" lIns="0" tIns="0" rIns="0" bIns="0" rtlCol="0"/>
          <a:lstStyle/>
          <a:p>
            <a:endParaRPr sz="949"/>
          </a:p>
        </p:txBody>
      </p:sp>
      <p:sp>
        <p:nvSpPr>
          <p:cNvPr id="100" name="object 100"/>
          <p:cNvSpPr/>
          <p:nvPr/>
        </p:nvSpPr>
        <p:spPr>
          <a:xfrm>
            <a:off x="9232213" y="5089702"/>
            <a:ext cx="9707" cy="29119"/>
          </a:xfrm>
          <a:custGeom>
            <a:avLst/>
            <a:gdLst/>
            <a:ahLst/>
            <a:cxnLst/>
            <a:rect l="l" t="t" r="r" b="b"/>
            <a:pathLst>
              <a:path w="18415" h="55245">
                <a:moveTo>
                  <a:pt x="18053" y="0"/>
                </a:moveTo>
                <a:lnTo>
                  <a:pt x="0" y="55164"/>
                </a:lnTo>
              </a:path>
            </a:pathLst>
          </a:custGeom>
          <a:ln w="4011">
            <a:solidFill>
              <a:srgbClr val="000000"/>
            </a:solidFill>
          </a:ln>
        </p:spPr>
        <p:txBody>
          <a:bodyPr wrap="square" lIns="0" tIns="0" rIns="0" bIns="0" rtlCol="0"/>
          <a:lstStyle/>
          <a:p>
            <a:endParaRPr sz="949"/>
          </a:p>
        </p:txBody>
      </p:sp>
      <p:sp>
        <p:nvSpPr>
          <p:cNvPr id="101" name="object 101"/>
          <p:cNvSpPr/>
          <p:nvPr/>
        </p:nvSpPr>
        <p:spPr>
          <a:xfrm>
            <a:off x="9228515" y="5118778"/>
            <a:ext cx="4016" cy="8703"/>
          </a:xfrm>
          <a:custGeom>
            <a:avLst/>
            <a:gdLst/>
            <a:ahLst/>
            <a:cxnLst/>
            <a:rect l="l" t="t" r="r" b="b"/>
            <a:pathLst>
              <a:path w="7619" h="16509">
                <a:moveTo>
                  <a:pt x="7020" y="0"/>
                </a:moveTo>
                <a:lnTo>
                  <a:pt x="0" y="16047"/>
                </a:lnTo>
              </a:path>
            </a:pathLst>
          </a:custGeom>
          <a:ln w="4011">
            <a:solidFill>
              <a:srgbClr val="000000"/>
            </a:solidFill>
          </a:ln>
        </p:spPr>
        <p:txBody>
          <a:bodyPr wrap="square" lIns="0" tIns="0" rIns="0" bIns="0" rtlCol="0"/>
          <a:lstStyle/>
          <a:p>
            <a:endParaRPr sz="949"/>
          </a:p>
        </p:txBody>
      </p:sp>
      <p:sp>
        <p:nvSpPr>
          <p:cNvPr id="102" name="object 102"/>
          <p:cNvSpPr/>
          <p:nvPr/>
        </p:nvSpPr>
        <p:spPr>
          <a:xfrm>
            <a:off x="9211068" y="5164243"/>
            <a:ext cx="3347" cy="8703"/>
          </a:xfrm>
          <a:custGeom>
            <a:avLst/>
            <a:gdLst/>
            <a:ahLst/>
            <a:cxnLst/>
            <a:rect l="l" t="t" r="r" b="b"/>
            <a:pathLst>
              <a:path w="6350" h="16509">
                <a:moveTo>
                  <a:pt x="6017" y="0"/>
                </a:moveTo>
                <a:lnTo>
                  <a:pt x="0" y="16047"/>
                </a:lnTo>
              </a:path>
            </a:pathLst>
          </a:custGeom>
          <a:ln w="4011">
            <a:solidFill>
              <a:srgbClr val="000000"/>
            </a:solidFill>
          </a:ln>
        </p:spPr>
        <p:txBody>
          <a:bodyPr wrap="square" lIns="0" tIns="0" rIns="0" bIns="0" rtlCol="0"/>
          <a:lstStyle/>
          <a:p>
            <a:endParaRPr sz="949"/>
          </a:p>
        </p:txBody>
      </p:sp>
      <p:sp>
        <p:nvSpPr>
          <p:cNvPr id="103" name="object 103"/>
          <p:cNvSpPr/>
          <p:nvPr/>
        </p:nvSpPr>
        <p:spPr>
          <a:xfrm>
            <a:off x="9198381" y="5172703"/>
            <a:ext cx="12719" cy="28115"/>
          </a:xfrm>
          <a:custGeom>
            <a:avLst/>
            <a:gdLst/>
            <a:ahLst/>
            <a:cxnLst/>
            <a:rect l="l" t="t" r="r" b="b"/>
            <a:pathLst>
              <a:path w="24130" h="53340">
                <a:moveTo>
                  <a:pt x="24071" y="0"/>
                </a:moveTo>
                <a:lnTo>
                  <a:pt x="0" y="53158"/>
                </a:lnTo>
              </a:path>
            </a:pathLst>
          </a:custGeom>
          <a:ln w="4011">
            <a:solidFill>
              <a:srgbClr val="000000"/>
            </a:solidFill>
          </a:ln>
        </p:spPr>
        <p:txBody>
          <a:bodyPr wrap="square" lIns="0" tIns="0" rIns="0" bIns="0" rtlCol="0"/>
          <a:lstStyle/>
          <a:p>
            <a:endParaRPr sz="949"/>
          </a:p>
        </p:txBody>
      </p:sp>
      <p:sp>
        <p:nvSpPr>
          <p:cNvPr id="104" name="object 104"/>
          <p:cNvSpPr/>
          <p:nvPr/>
        </p:nvSpPr>
        <p:spPr>
          <a:xfrm>
            <a:off x="9164016" y="5236670"/>
            <a:ext cx="18075" cy="35479"/>
          </a:xfrm>
          <a:custGeom>
            <a:avLst/>
            <a:gdLst/>
            <a:ahLst/>
            <a:cxnLst/>
            <a:rect l="l" t="t" r="r" b="b"/>
            <a:pathLst>
              <a:path w="34290" h="67309">
                <a:moveTo>
                  <a:pt x="34101" y="0"/>
                </a:moveTo>
                <a:lnTo>
                  <a:pt x="0" y="67200"/>
                </a:lnTo>
              </a:path>
            </a:pathLst>
          </a:custGeom>
          <a:ln w="4011">
            <a:solidFill>
              <a:srgbClr val="000000"/>
            </a:solidFill>
          </a:ln>
        </p:spPr>
        <p:txBody>
          <a:bodyPr wrap="square" lIns="0" tIns="0" rIns="0" bIns="0" rtlCol="0"/>
          <a:lstStyle/>
          <a:p>
            <a:endParaRPr sz="949"/>
          </a:p>
        </p:txBody>
      </p:sp>
      <p:sp>
        <p:nvSpPr>
          <p:cNvPr id="105" name="object 105"/>
          <p:cNvSpPr/>
          <p:nvPr/>
        </p:nvSpPr>
        <p:spPr>
          <a:xfrm>
            <a:off x="8562393" y="5800759"/>
            <a:ext cx="36483" cy="15396"/>
          </a:xfrm>
          <a:custGeom>
            <a:avLst/>
            <a:gdLst/>
            <a:ahLst/>
            <a:cxnLst/>
            <a:rect l="l" t="t" r="r" b="b"/>
            <a:pathLst>
              <a:path w="69215" h="29209">
                <a:moveTo>
                  <a:pt x="69206" y="0"/>
                </a:moveTo>
                <a:lnTo>
                  <a:pt x="0" y="29086"/>
                </a:lnTo>
              </a:path>
            </a:pathLst>
          </a:custGeom>
          <a:ln w="4011">
            <a:solidFill>
              <a:srgbClr val="000000"/>
            </a:solidFill>
          </a:ln>
        </p:spPr>
        <p:txBody>
          <a:bodyPr wrap="square" lIns="0" tIns="0" rIns="0" bIns="0" rtlCol="0"/>
          <a:lstStyle/>
          <a:p>
            <a:endParaRPr sz="949"/>
          </a:p>
        </p:txBody>
      </p:sp>
      <p:sp>
        <p:nvSpPr>
          <p:cNvPr id="106" name="object 106"/>
          <p:cNvSpPr/>
          <p:nvPr/>
        </p:nvSpPr>
        <p:spPr>
          <a:xfrm>
            <a:off x="8501596" y="5830363"/>
            <a:ext cx="24099" cy="8703"/>
          </a:xfrm>
          <a:custGeom>
            <a:avLst/>
            <a:gdLst/>
            <a:ahLst/>
            <a:cxnLst/>
            <a:rect l="l" t="t" r="r" b="b"/>
            <a:pathLst>
              <a:path w="45719" h="16509">
                <a:moveTo>
                  <a:pt x="45134" y="0"/>
                </a:moveTo>
                <a:lnTo>
                  <a:pt x="0" y="16047"/>
                </a:lnTo>
              </a:path>
            </a:pathLst>
          </a:custGeom>
          <a:ln w="4011">
            <a:solidFill>
              <a:srgbClr val="000000"/>
            </a:solidFill>
          </a:ln>
        </p:spPr>
        <p:txBody>
          <a:bodyPr wrap="square" lIns="0" tIns="0" rIns="0" bIns="0" rtlCol="0"/>
          <a:lstStyle/>
          <a:p>
            <a:endParaRPr sz="949"/>
          </a:p>
        </p:txBody>
      </p:sp>
      <p:sp>
        <p:nvSpPr>
          <p:cNvPr id="107" name="object 107"/>
          <p:cNvSpPr/>
          <p:nvPr/>
        </p:nvSpPr>
        <p:spPr>
          <a:xfrm>
            <a:off x="8487853" y="5838823"/>
            <a:ext cx="14057" cy="5020"/>
          </a:xfrm>
          <a:custGeom>
            <a:avLst/>
            <a:gdLst/>
            <a:ahLst/>
            <a:cxnLst/>
            <a:rect l="l" t="t" r="r" b="b"/>
            <a:pathLst>
              <a:path w="26669" h="9525">
                <a:moveTo>
                  <a:pt x="26077" y="0"/>
                </a:moveTo>
                <a:lnTo>
                  <a:pt x="0" y="9026"/>
                </a:lnTo>
              </a:path>
            </a:pathLst>
          </a:custGeom>
          <a:ln w="4011">
            <a:solidFill>
              <a:srgbClr val="000000"/>
            </a:solidFill>
          </a:ln>
        </p:spPr>
        <p:txBody>
          <a:bodyPr wrap="square" lIns="0" tIns="0" rIns="0" bIns="0" rtlCol="0"/>
          <a:lstStyle/>
          <a:p>
            <a:endParaRPr sz="949"/>
          </a:p>
        </p:txBody>
      </p:sp>
      <p:sp>
        <p:nvSpPr>
          <p:cNvPr id="108" name="object 108"/>
          <p:cNvSpPr/>
          <p:nvPr/>
        </p:nvSpPr>
        <p:spPr>
          <a:xfrm>
            <a:off x="8443973" y="5855211"/>
            <a:ext cx="6025" cy="2343"/>
          </a:xfrm>
          <a:custGeom>
            <a:avLst/>
            <a:gdLst/>
            <a:ahLst/>
            <a:cxnLst/>
            <a:rect l="l" t="t" r="r" b="b"/>
            <a:pathLst>
              <a:path w="11430" h="4445">
                <a:moveTo>
                  <a:pt x="11032" y="0"/>
                </a:moveTo>
                <a:lnTo>
                  <a:pt x="0" y="4011"/>
                </a:lnTo>
              </a:path>
            </a:pathLst>
          </a:custGeom>
          <a:ln w="4011">
            <a:solidFill>
              <a:srgbClr val="000000"/>
            </a:solidFill>
          </a:ln>
        </p:spPr>
        <p:txBody>
          <a:bodyPr wrap="square" lIns="0" tIns="0" rIns="0" bIns="0" rtlCol="0"/>
          <a:lstStyle/>
          <a:p>
            <a:endParaRPr sz="949"/>
          </a:p>
        </p:txBody>
      </p:sp>
      <p:sp>
        <p:nvSpPr>
          <p:cNvPr id="109" name="object 109"/>
          <p:cNvSpPr/>
          <p:nvPr/>
        </p:nvSpPr>
        <p:spPr>
          <a:xfrm>
            <a:off x="8411725" y="5857326"/>
            <a:ext cx="32465" cy="8703"/>
          </a:xfrm>
          <a:custGeom>
            <a:avLst/>
            <a:gdLst/>
            <a:ahLst/>
            <a:cxnLst/>
            <a:rect l="l" t="t" r="r" b="b"/>
            <a:pathLst>
              <a:path w="61594" h="16509">
                <a:moveTo>
                  <a:pt x="61182" y="0"/>
                </a:moveTo>
                <a:lnTo>
                  <a:pt x="0" y="16047"/>
                </a:lnTo>
              </a:path>
            </a:pathLst>
          </a:custGeom>
          <a:ln w="4011">
            <a:solidFill>
              <a:srgbClr val="000000"/>
            </a:solidFill>
          </a:ln>
        </p:spPr>
        <p:txBody>
          <a:bodyPr wrap="square" lIns="0" tIns="0" rIns="0" bIns="0" rtlCol="0"/>
          <a:lstStyle/>
          <a:p>
            <a:endParaRPr sz="949"/>
          </a:p>
        </p:txBody>
      </p:sp>
      <p:sp>
        <p:nvSpPr>
          <p:cNvPr id="110" name="object 110"/>
          <p:cNvSpPr/>
          <p:nvPr/>
        </p:nvSpPr>
        <p:spPr>
          <a:xfrm>
            <a:off x="8334011" y="5874771"/>
            <a:ext cx="39160" cy="8703"/>
          </a:xfrm>
          <a:custGeom>
            <a:avLst/>
            <a:gdLst/>
            <a:ahLst/>
            <a:cxnLst/>
            <a:rect l="l" t="t" r="r" b="b"/>
            <a:pathLst>
              <a:path w="74294" h="16509">
                <a:moveTo>
                  <a:pt x="74221" y="0"/>
                </a:moveTo>
                <a:lnTo>
                  <a:pt x="0" y="16047"/>
                </a:lnTo>
              </a:path>
            </a:pathLst>
          </a:custGeom>
          <a:ln w="4011">
            <a:solidFill>
              <a:srgbClr val="000000"/>
            </a:solidFill>
          </a:ln>
        </p:spPr>
        <p:txBody>
          <a:bodyPr wrap="square" lIns="0" tIns="0" rIns="0" bIns="0" rtlCol="0"/>
          <a:lstStyle/>
          <a:p>
            <a:endParaRPr sz="949"/>
          </a:p>
        </p:txBody>
      </p:sp>
      <p:sp>
        <p:nvSpPr>
          <p:cNvPr id="111" name="object 111"/>
          <p:cNvSpPr/>
          <p:nvPr/>
        </p:nvSpPr>
        <p:spPr>
          <a:xfrm>
            <a:off x="8267398" y="5889575"/>
            <a:ext cx="27780" cy="4351"/>
          </a:xfrm>
          <a:custGeom>
            <a:avLst/>
            <a:gdLst/>
            <a:ahLst/>
            <a:cxnLst/>
            <a:rect l="l" t="t" r="r" b="b"/>
            <a:pathLst>
              <a:path w="52705" h="8254">
                <a:moveTo>
                  <a:pt x="52155" y="0"/>
                </a:moveTo>
                <a:lnTo>
                  <a:pt x="0" y="8023"/>
                </a:lnTo>
              </a:path>
            </a:pathLst>
          </a:custGeom>
          <a:ln w="4011">
            <a:solidFill>
              <a:srgbClr val="000000"/>
            </a:solidFill>
          </a:ln>
        </p:spPr>
        <p:txBody>
          <a:bodyPr wrap="square" lIns="0" tIns="0" rIns="0" bIns="0" rtlCol="0"/>
          <a:lstStyle/>
          <a:p>
            <a:endParaRPr sz="949"/>
          </a:p>
        </p:txBody>
      </p:sp>
      <p:sp>
        <p:nvSpPr>
          <p:cNvPr id="112" name="object 112"/>
          <p:cNvSpPr/>
          <p:nvPr/>
        </p:nvSpPr>
        <p:spPr>
          <a:xfrm>
            <a:off x="8255765" y="5893804"/>
            <a:ext cx="11715" cy="1339"/>
          </a:xfrm>
          <a:custGeom>
            <a:avLst/>
            <a:gdLst/>
            <a:ahLst/>
            <a:cxnLst/>
            <a:rect l="l" t="t" r="r" b="b"/>
            <a:pathLst>
              <a:path w="22225" h="2540">
                <a:moveTo>
                  <a:pt x="22065" y="0"/>
                </a:moveTo>
                <a:lnTo>
                  <a:pt x="0" y="2005"/>
                </a:lnTo>
              </a:path>
            </a:pathLst>
          </a:custGeom>
          <a:ln w="4011">
            <a:solidFill>
              <a:srgbClr val="000000"/>
            </a:solidFill>
          </a:ln>
        </p:spPr>
        <p:txBody>
          <a:bodyPr wrap="square" lIns="0" tIns="0" rIns="0" bIns="0" rtlCol="0"/>
          <a:lstStyle/>
          <a:p>
            <a:endParaRPr sz="949"/>
          </a:p>
        </p:txBody>
      </p:sp>
      <p:sp>
        <p:nvSpPr>
          <p:cNvPr id="113" name="object 113"/>
          <p:cNvSpPr/>
          <p:nvPr/>
        </p:nvSpPr>
        <p:spPr>
          <a:xfrm>
            <a:off x="8207130" y="5899091"/>
            <a:ext cx="9037" cy="669"/>
          </a:xfrm>
          <a:custGeom>
            <a:avLst/>
            <a:gdLst/>
            <a:ahLst/>
            <a:cxnLst/>
            <a:rect l="l" t="t" r="r" b="b"/>
            <a:pathLst>
              <a:path w="17144" h="1270">
                <a:moveTo>
                  <a:pt x="17050" y="0"/>
                </a:moveTo>
                <a:lnTo>
                  <a:pt x="0" y="1002"/>
                </a:lnTo>
              </a:path>
            </a:pathLst>
          </a:custGeom>
          <a:ln w="4011">
            <a:solidFill>
              <a:srgbClr val="000000"/>
            </a:solidFill>
          </a:ln>
        </p:spPr>
        <p:txBody>
          <a:bodyPr wrap="square" lIns="0" tIns="0" rIns="0" bIns="0" rtlCol="0"/>
          <a:lstStyle/>
          <a:p>
            <a:endParaRPr sz="949"/>
          </a:p>
        </p:txBody>
      </p:sp>
      <p:sp>
        <p:nvSpPr>
          <p:cNvPr id="114" name="object 114"/>
          <p:cNvSpPr/>
          <p:nvPr/>
        </p:nvSpPr>
        <p:spPr>
          <a:xfrm>
            <a:off x="8176467" y="5899621"/>
            <a:ext cx="30792" cy="1673"/>
          </a:xfrm>
          <a:custGeom>
            <a:avLst/>
            <a:gdLst/>
            <a:ahLst/>
            <a:cxnLst/>
            <a:rect l="l" t="t" r="r" b="b"/>
            <a:pathLst>
              <a:path w="58419" h="3175">
                <a:moveTo>
                  <a:pt x="58173" y="0"/>
                </a:moveTo>
                <a:lnTo>
                  <a:pt x="0" y="3008"/>
                </a:lnTo>
              </a:path>
            </a:pathLst>
          </a:custGeom>
          <a:ln w="4011">
            <a:solidFill>
              <a:srgbClr val="000000"/>
            </a:solidFill>
          </a:ln>
        </p:spPr>
        <p:txBody>
          <a:bodyPr wrap="square" lIns="0" tIns="0" rIns="0" bIns="0" rtlCol="0"/>
          <a:lstStyle/>
          <a:p>
            <a:endParaRPr sz="949"/>
          </a:p>
        </p:txBody>
      </p:sp>
      <p:sp>
        <p:nvSpPr>
          <p:cNvPr id="115" name="object 115"/>
          <p:cNvSpPr/>
          <p:nvPr/>
        </p:nvSpPr>
        <p:spPr>
          <a:xfrm>
            <a:off x="8097167" y="5902791"/>
            <a:ext cx="39829" cy="0"/>
          </a:xfrm>
          <a:custGeom>
            <a:avLst/>
            <a:gdLst/>
            <a:ahLst/>
            <a:cxnLst/>
            <a:rect l="l" t="t" r="r" b="b"/>
            <a:pathLst>
              <a:path w="75565">
                <a:moveTo>
                  <a:pt x="75224" y="0"/>
                </a:moveTo>
                <a:lnTo>
                  <a:pt x="0" y="0"/>
                </a:lnTo>
              </a:path>
            </a:pathLst>
          </a:custGeom>
          <a:ln w="4011">
            <a:solidFill>
              <a:srgbClr val="000000"/>
            </a:solidFill>
          </a:ln>
        </p:spPr>
        <p:txBody>
          <a:bodyPr wrap="square" lIns="0" tIns="0" rIns="0" bIns="0" rtlCol="0"/>
          <a:lstStyle/>
          <a:p>
            <a:endParaRPr sz="949"/>
          </a:p>
        </p:txBody>
      </p:sp>
      <p:sp>
        <p:nvSpPr>
          <p:cNvPr id="116" name="object 116"/>
          <p:cNvSpPr/>
          <p:nvPr/>
        </p:nvSpPr>
        <p:spPr>
          <a:xfrm>
            <a:off x="8026326" y="5899621"/>
            <a:ext cx="31463" cy="1673"/>
          </a:xfrm>
          <a:custGeom>
            <a:avLst/>
            <a:gdLst/>
            <a:ahLst/>
            <a:cxnLst/>
            <a:rect l="l" t="t" r="r" b="b"/>
            <a:pathLst>
              <a:path w="59690" h="3175">
                <a:moveTo>
                  <a:pt x="59176" y="3008"/>
                </a:moveTo>
                <a:lnTo>
                  <a:pt x="0" y="0"/>
                </a:lnTo>
              </a:path>
            </a:pathLst>
          </a:custGeom>
          <a:ln w="4011">
            <a:solidFill>
              <a:srgbClr val="000000"/>
            </a:solidFill>
          </a:ln>
        </p:spPr>
        <p:txBody>
          <a:bodyPr wrap="square" lIns="0" tIns="0" rIns="0" bIns="0" rtlCol="0"/>
          <a:lstStyle/>
          <a:p>
            <a:endParaRPr sz="949"/>
          </a:p>
        </p:txBody>
      </p:sp>
      <p:sp>
        <p:nvSpPr>
          <p:cNvPr id="117" name="object 117"/>
          <p:cNvSpPr/>
          <p:nvPr/>
        </p:nvSpPr>
        <p:spPr>
          <a:xfrm>
            <a:off x="8017866" y="5899091"/>
            <a:ext cx="8703" cy="669"/>
          </a:xfrm>
          <a:custGeom>
            <a:avLst/>
            <a:gdLst/>
            <a:ahLst/>
            <a:cxnLst/>
            <a:rect l="l" t="t" r="r" b="b"/>
            <a:pathLst>
              <a:path w="16509" h="1270">
                <a:moveTo>
                  <a:pt x="16047" y="1002"/>
                </a:moveTo>
                <a:lnTo>
                  <a:pt x="0" y="0"/>
                </a:lnTo>
              </a:path>
            </a:pathLst>
          </a:custGeom>
          <a:ln w="4011">
            <a:solidFill>
              <a:srgbClr val="000000"/>
            </a:solidFill>
          </a:ln>
        </p:spPr>
        <p:txBody>
          <a:bodyPr wrap="square" lIns="0" tIns="0" rIns="0" bIns="0" rtlCol="0"/>
          <a:lstStyle/>
          <a:p>
            <a:endParaRPr sz="949"/>
          </a:p>
        </p:txBody>
      </p:sp>
      <p:sp>
        <p:nvSpPr>
          <p:cNvPr id="118" name="object 118"/>
          <p:cNvSpPr/>
          <p:nvPr/>
        </p:nvSpPr>
        <p:spPr>
          <a:xfrm>
            <a:off x="7966585" y="5893804"/>
            <a:ext cx="11715" cy="1339"/>
          </a:xfrm>
          <a:custGeom>
            <a:avLst/>
            <a:gdLst/>
            <a:ahLst/>
            <a:cxnLst/>
            <a:rect l="l" t="t" r="r" b="b"/>
            <a:pathLst>
              <a:path w="22225" h="2540">
                <a:moveTo>
                  <a:pt x="22065" y="2005"/>
                </a:moveTo>
                <a:lnTo>
                  <a:pt x="0" y="0"/>
                </a:lnTo>
              </a:path>
            </a:pathLst>
          </a:custGeom>
          <a:ln w="4011">
            <a:solidFill>
              <a:srgbClr val="000000"/>
            </a:solidFill>
          </a:ln>
        </p:spPr>
        <p:txBody>
          <a:bodyPr wrap="square" lIns="0" tIns="0" rIns="0" bIns="0" rtlCol="0"/>
          <a:lstStyle/>
          <a:p>
            <a:endParaRPr sz="949"/>
          </a:p>
        </p:txBody>
      </p:sp>
      <p:sp>
        <p:nvSpPr>
          <p:cNvPr id="119" name="object 119"/>
          <p:cNvSpPr/>
          <p:nvPr/>
        </p:nvSpPr>
        <p:spPr>
          <a:xfrm>
            <a:off x="7939095" y="5889575"/>
            <a:ext cx="27780" cy="4351"/>
          </a:xfrm>
          <a:custGeom>
            <a:avLst/>
            <a:gdLst/>
            <a:ahLst/>
            <a:cxnLst/>
            <a:rect l="l" t="t" r="r" b="b"/>
            <a:pathLst>
              <a:path w="52705" h="8254">
                <a:moveTo>
                  <a:pt x="52155" y="8023"/>
                </a:moveTo>
                <a:lnTo>
                  <a:pt x="0" y="0"/>
                </a:lnTo>
              </a:path>
            </a:pathLst>
          </a:custGeom>
          <a:ln w="4011">
            <a:solidFill>
              <a:srgbClr val="000000"/>
            </a:solidFill>
          </a:ln>
        </p:spPr>
        <p:txBody>
          <a:bodyPr wrap="square" lIns="0" tIns="0" rIns="0" bIns="0" rtlCol="0"/>
          <a:lstStyle/>
          <a:p>
            <a:endParaRPr sz="949"/>
          </a:p>
        </p:txBody>
      </p:sp>
      <p:sp>
        <p:nvSpPr>
          <p:cNvPr id="120" name="object 120"/>
          <p:cNvSpPr/>
          <p:nvPr/>
        </p:nvSpPr>
        <p:spPr>
          <a:xfrm>
            <a:off x="7860852" y="5874771"/>
            <a:ext cx="39160" cy="8703"/>
          </a:xfrm>
          <a:custGeom>
            <a:avLst/>
            <a:gdLst/>
            <a:ahLst/>
            <a:cxnLst/>
            <a:rect l="l" t="t" r="r" b="b"/>
            <a:pathLst>
              <a:path w="74294" h="16509">
                <a:moveTo>
                  <a:pt x="74221" y="16047"/>
                </a:moveTo>
                <a:lnTo>
                  <a:pt x="0" y="0"/>
                </a:lnTo>
              </a:path>
            </a:pathLst>
          </a:custGeom>
          <a:ln w="4011">
            <a:solidFill>
              <a:srgbClr val="000000"/>
            </a:solidFill>
          </a:ln>
        </p:spPr>
        <p:txBody>
          <a:bodyPr wrap="square" lIns="0" tIns="0" rIns="0" bIns="0" rtlCol="0"/>
          <a:lstStyle/>
          <a:p>
            <a:endParaRPr sz="949"/>
          </a:p>
        </p:txBody>
      </p:sp>
      <p:sp>
        <p:nvSpPr>
          <p:cNvPr id="121" name="object 121"/>
          <p:cNvSpPr/>
          <p:nvPr/>
        </p:nvSpPr>
        <p:spPr>
          <a:xfrm>
            <a:off x="7789484" y="5857326"/>
            <a:ext cx="32801" cy="8703"/>
          </a:xfrm>
          <a:custGeom>
            <a:avLst/>
            <a:gdLst/>
            <a:ahLst/>
            <a:cxnLst/>
            <a:rect l="l" t="t" r="r" b="b"/>
            <a:pathLst>
              <a:path w="62230" h="16509">
                <a:moveTo>
                  <a:pt x="62185" y="16047"/>
                </a:moveTo>
                <a:lnTo>
                  <a:pt x="0" y="0"/>
                </a:lnTo>
              </a:path>
            </a:pathLst>
          </a:custGeom>
          <a:ln w="4011">
            <a:solidFill>
              <a:srgbClr val="000000"/>
            </a:solidFill>
          </a:ln>
        </p:spPr>
        <p:txBody>
          <a:bodyPr wrap="square" lIns="0" tIns="0" rIns="0" bIns="0" rtlCol="0"/>
          <a:lstStyle/>
          <a:p>
            <a:endParaRPr sz="949"/>
          </a:p>
        </p:txBody>
      </p:sp>
      <p:sp>
        <p:nvSpPr>
          <p:cNvPr id="122" name="object 122"/>
          <p:cNvSpPr/>
          <p:nvPr/>
        </p:nvSpPr>
        <p:spPr>
          <a:xfrm>
            <a:off x="7784197" y="5855211"/>
            <a:ext cx="5355" cy="2343"/>
          </a:xfrm>
          <a:custGeom>
            <a:avLst/>
            <a:gdLst/>
            <a:ahLst/>
            <a:cxnLst/>
            <a:rect l="l" t="t" r="r" b="b"/>
            <a:pathLst>
              <a:path w="10159" h="4445">
                <a:moveTo>
                  <a:pt x="10029" y="4011"/>
                </a:moveTo>
                <a:lnTo>
                  <a:pt x="0" y="0"/>
                </a:lnTo>
              </a:path>
            </a:pathLst>
          </a:custGeom>
          <a:ln w="4011">
            <a:solidFill>
              <a:srgbClr val="000000"/>
            </a:solidFill>
          </a:ln>
        </p:spPr>
        <p:txBody>
          <a:bodyPr wrap="square" lIns="0" tIns="0" rIns="0" bIns="0" rtlCol="0"/>
          <a:lstStyle/>
          <a:p>
            <a:endParaRPr sz="949"/>
          </a:p>
        </p:txBody>
      </p:sp>
      <p:sp>
        <p:nvSpPr>
          <p:cNvPr id="123" name="object 123"/>
          <p:cNvSpPr/>
          <p:nvPr/>
        </p:nvSpPr>
        <p:spPr>
          <a:xfrm>
            <a:off x="7732388" y="5838823"/>
            <a:ext cx="14057" cy="5020"/>
          </a:xfrm>
          <a:custGeom>
            <a:avLst/>
            <a:gdLst/>
            <a:ahLst/>
            <a:cxnLst/>
            <a:rect l="l" t="t" r="r" b="b"/>
            <a:pathLst>
              <a:path w="26669" h="9525">
                <a:moveTo>
                  <a:pt x="26077" y="9026"/>
                </a:moveTo>
                <a:lnTo>
                  <a:pt x="0" y="0"/>
                </a:lnTo>
              </a:path>
            </a:pathLst>
          </a:custGeom>
          <a:ln w="4011">
            <a:solidFill>
              <a:srgbClr val="000000"/>
            </a:solidFill>
          </a:ln>
        </p:spPr>
        <p:txBody>
          <a:bodyPr wrap="square" lIns="0" tIns="0" rIns="0" bIns="0" rtlCol="0"/>
          <a:lstStyle/>
          <a:p>
            <a:endParaRPr sz="949"/>
          </a:p>
        </p:txBody>
      </p:sp>
      <p:sp>
        <p:nvSpPr>
          <p:cNvPr id="124" name="object 124"/>
          <p:cNvSpPr/>
          <p:nvPr/>
        </p:nvSpPr>
        <p:spPr>
          <a:xfrm>
            <a:off x="7708596" y="5830363"/>
            <a:ext cx="24099" cy="8703"/>
          </a:xfrm>
          <a:custGeom>
            <a:avLst/>
            <a:gdLst/>
            <a:ahLst/>
            <a:cxnLst/>
            <a:rect l="l" t="t" r="r" b="b"/>
            <a:pathLst>
              <a:path w="45719" h="16509">
                <a:moveTo>
                  <a:pt x="45134" y="16047"/>
                </a:moveTo>
                <a:lnTo>
                  <a:pt x="0" y="0"/>
                </a:lnTo>
              </a:path>
            </a:pathLst>
          </a:custGeom>
          <a:ln w="4011">
            <a:solidFill>
              <a:srgbClr val="000000"/>
            </a:solidFill>
          </a:ln>
        </p:spPr>
        <p:txBody>
          <a:bodyPr wrap="square" lIns="0" tIns="0" rIns="0" bIns="0" rtlCol="0"/>
          <a:lstStyle/>
          <a:p>
            <a:endParaRPr sz="949"/>
          </a:p>
        </p:txBody>
      </p:sp>
      <p:sp>
        <p:nvSpPr>
          <p:cNvPr id="125" name="object 125"/>
          <p:cNvSpPr/>
          <p:nvPr/>
        </p:nvSpPr>
        <p:spPr>
          <a:xfrm>
            <a:off x="7635112" y="5800759"/>
            <a:ext cx="36483" cy="15396"/>
          </a:xfrm>
          <a:custGeom>
            <a:avLst/>
            <a:gdLst/>
            <a:ahLst/>
            <a:cxnLst/>
            <a:rect l="l" t="t" r="r" b="b"/>
            <a:pathLst>
              <a:path w="69215" h="29209">
                <a:moveTo>
                  <a:pt x="69206" y="29086"/>
                </a:moveTo>
                <a:lnTo>
                  <a:pt x="0" y="0"/>
                </a:lnTo>
              </a:path>
            </a:pathLst>
          </a:custGeom>
          <a:ln w="4011">
            <a:solidFill>
              <a:srgbClr val="000000"/>
            </a:solidFill>
          </a:ln>
        </p:spPr>
        <p:txBody>
          <a:bodyPr wrap="square" lIns="0" tIns="0" rIns="0" bIns="0" rtlCol="0"/>
          <a:lstStyle/>
          <a:p>
            <a:endParaRPr sz="949"/>
          </a:p>
        </p:txBody>
      </p:sp>
      <p:sp>
        <p:nvSpPr>
          <p:cNvPr id="126" name="object 126"/>
          <p:cNvSpPr/>
          <p:nvPr/>
        </p:nvSpPr>
        <p:spPr>
          <a:xfrm>
            <a:off x="7566385" y="5767452"/>
            <a:ext cx="32801" cy="16400"/>
          </a:xfrm>
          <a:custGeom>
            <a:avLst/>
            <a:gdLst/>
            <a:ahLst/>
            <a:cxnLst/>
            <a:rect l="l" t="t" r="r" b="b"/>
            <a:pathLst>
              <a:path w="62229" h="31115">
                <a:moveTo>
                  <a:pt x="62185" y="31092"/>
                </a:moveTo>
                <a:lnTo>
                  <a:pt x="0" y="0"/>
                </a:lnTo>
              </a:path>
            </a:pathLst>
          </a:custGeom>
          <a:ln w="4011">
            <a:solidFill>
              <a:srgbClr val="000000"/>
            </a:solidFill>
          </a:ln>
        </p:spPr>
        <p:txBody>
          <a:bodyPr wrap="square" lIns="0" tIns="0" rIns="0" bIns="0" rtlCol="0"/>
          <a:lstStyle/>
          <a:p>
            <a:endParaRPr sz="949"/>
          </a:p>
        </p:txBody>
      </p:sp>
      <p:sp>
        <p:nvSpPr>
          <p:cNvPr id="127" name="object 127"/>
          <p:cNvSpPr/>
          <p:nvPr/>
        </p:nvSpPr>
        <p:spPr>
          <a:xfrm>
            <a:off x="7563742" y="5765868"/>
            <a:ext cx="2679" cy="1673"/>
          </a:xfrm>
          <a:custGeom>
            <a:avLst/>
            <a:gdLst/>
            <a:ahLst/>
            <a:cxnLst/>
            <a:rect l="l" t="t" r="r" b="b"/>
            <a:pathLst>
              <a:path w="5079" h="3175">
                <a:moveTo>
                  <a:pt x="5014" y="3008"/>
                </a:moveTo>
                <a:lnTo>
                  <a:pt x="0" y="0"/>
                </a:lnTo>
              </a:path>
            </a:pathLst>
          </a:custGeom>
          <a:ln w="4011">
            <a:solidFill>
              <a:srgbClr val="000000"/>
            </a:solidFill>
          </a:ln>
        </p:spPr>
        <p:txBody>
          <a:bodyPr wrap="square" lIns="0" tIns="0" rIns="0" bIns="0" rtlCol="0"/>
          <a:lstStyle/>
          <a:p>
            <a:endParaRPr sz="949"/>
          </a:p>
        </p:txBody>
      </p:sp>
      <p:sp>
        <p:nvSpPr>
          <p:cNvPr id="128" name="object 128"/>
          <p:cNvSpPr/>
          <p:nvPr/>
        </p:nvSpPr>
        <p:spPr>
          <a:xfrm>
            <a:off x="6932514" y="4718578"/>
            <a:ext cx="669" cy="20417"/>
          </a:xfrm>
          <a:custGeom>
            <a:avLst/>
            <a:gdLst/>
            <a:ahLst/>
            <a:cxnLst/>
            <a:rect l="l" t="t" r="r" b="b"/>
            <a:pathLst>
              <a:path w="1270" h="38734">
                <a:moveTo>
                  <a:pt x="1002" y="38113"/>
                </a:moveTo>
                <a:lnTo>
                  <a:pt x="0" y="0"/>
                </a:lnTo>
              </a:path>
            </a:pathLst>
          </a:custGeom>
          <a:ln w="4011">
            <a:solidFill>
              <a:srgbClr val="000000"/>
            </a:solidFill>
          </a:ln>
        </p:spPr>
        <p:txBody>
          <a:bodyPr wrap="square" lIns="0" tIns="0" rIns="0" bIns="0" rtlCol="0"/>
          <a:lstStyle/>
          <a:p>
            <a:endParaRPr sz="949"/>
          </a:p>
        </p:txBody>
      </p:sp>
      <p:sp>
        <p:nvSpPr>
          <p:cNvPr id="129" name="object 129"/>
          <p:cNvSpPr/>
          <p:nvPr/>
        </p:nvSpPr>
        <p:spPr>
          <a:xfrm>
            <a:off x="6932514" y="4698489"/>
            <a:ext cx="669" cy="20417"/>
          </a:xfrm>
          <a:custGeom>
            <a:avLst/>
            <a:gdLst/>
            <a:ahLst/>
            <a:cxnLst/>
            <a:rect l="l" t="t" r="r" b="b"/>
            <a:pathLst>
              <a:path w="1270" h="38734">
                <a:moveTo>
                  <a:pt x="0" y="38113"/>
                </a:moveTo>
                <a:lnTo>
                  <a:pt x="1002" y="0"/>
                </a:lnTo>
              </a:path>
            </a:pathLst>
          </a:custGeom>
          <a:ln w="4011">
            <a:solidFill>
              <a:srgbClr val="000000"/>
            </a:solidFill>
          </a:ln>
        </p:spPr>
        <p:txBody>
          <a:bodyPr wrap="square" lIns="0" tIns="0" rIns="0" bIns="0" rtlCol="0"/>
          <a:lstStyle/>
          <a:p>
            <a:endParaRPr sz="949"/>
          </a:p>
        </p:txBody>
      </p:sp>
      <p:sp>
        <p:nvSpPr>
          <p:cNvPr id="130" name="object 130"/>
          <p:cNvSpPr/>
          <p:nvPr/>
        </p:nvSpPr>
        <p:spPr>
          <a:xfrm>
            <a:off x="6934099" y="4619188"/>
            <a:ext cx="2679" cy="39829"/>
          </a:xfrm>
          <a:custGeom>
            <a:avLst/>
            <a:gdLst/>
            <a:ahLst/>
            <a:cxnLst/>
            <a:rect l="l" t="t" r="r" b="b"/>
            <a:pathLst>
              <a:path w="5079" h="75565">
                <a:moveTo>
                  <a:pt x="0" y="75224"/>
                </a:moveTo>
                <a:lnTo>
                  <a:pt x="5014" y="0"/>
                </a:lnTo>
              </a:path>
            </a:pathLst>
          </a:custGeom>
          <a:ln w="4011">
            <a:solidFill>
              <a:srgbClr val="000000"/>
            </a:solidFill>
          </a:ln>
        </p:spPr>
        <p:txBody>
          <a:bodyPr wrap="square" lIns="0" tIns="0" rIns="0" bIns="0" rtlCol="0"/>
          <a:lstStyle/>
          <a:p>
            <a:endParaRPr sz="949"/>
          </a:p>
        </p:txBody>
      </p:sp>
      <p:sp>
        <p:nvSpPr>
          <p:cNvPr id="131" name="object 131"/>
          <p:cNvSpPr/>
          <p:nvPr/>
        </p:nvSpPr>
        <p:spPr>
          <a:xfrm>
            <a:off x="6940974" y="4544646"/>
            <a:ext cx="4351" cy="35479"/>
          </a:xfrm>
          <a:custGeom>
            <a:avLst/>
            <a:gdLst/>
            <a:ahLst/>
            <a:cxnLst/>
            <a:rect l="l" t="t" r="r" b="b"/>
            <a:pathLst>
              <a:path w="8254" h="67309">
                <a:moveTo>
                  <a:pt x="0" y="67200"/>
                </a:moveTo>
                <a:lnTo>
                  <a:pt x="8023" y="0"/>
                </a:lnTo>
              </a:path>
            </a:pathLst>
          </a:custGeom>
          <a:ln w="4011">
            <a:solidFill>
              <a:srgbClr val="000000"/>
            </a:solidFill>
          </a:ln>
        </p:spPr>
        <p:txBody>
          <a:bodyPr wrap="square" lIns="0" tIns="0" rIns="0" bIns="0" rtlCol="0"/>
          <a:lstStyle/>
          <a:p>
            <a:endParaRPr sz="949"/>
          </a:p>
        </p:txBody>
      </p:sp>
      <p:sp>
        <p:nvSpPr>
          <p:cNvPr id="132" name="object 132"/>
          <p:cNvSpPr/>
          <p:nvPr/>
        </p:nvSpPr>
        <p:spPr>
          <a:xfrm>
            <a:off x="6945203" y="4540418"/>
            <a:ext cx="669" cy="4351"/>
          </a:xfrm>
          <a:custGeom>
            <a:avLst/>
            <a:gdLst/>
            <a:ahLst/>
            <a:cxnLst/>
            <a:rect l="l" t="t" r="r" b="b"/>
            <a:pathLst>
              <a:path w="1270" h="8254">
                <a:moveTo>
                  <a:pt x="0" y="8023"/>
                </a:moveTo>
                <a:lnTo>
                  <a:pt x="1002" y="0"/>
                </a:lnTo>
              </a:path>
            </a:pathLst>
          </a:custGeom>
          <a:ln w="4011">
            <a:solidFill>
              <a:srgbClr val="000000"/>
            </a:solidFill>
          </a:ln>
        </p:spPr>
        <p:txBody>
          <a:bodyPr wrap="square" lIns="0" tIns="0" rIns="0" bIns="0" rtlCol="0"/>
          <a:lstStyle/>
          <a:p>
            <a:endParaRPr sz="949"/>
          </a:p>
        </p:txBody>
      </p:sp>
      <p:sp>
        <p:nvSpPr>
          <p:cNvPr id="133" name="object 133"/>
          <p:cNvSpPr/>
          <p:nvPr/>
        </p:nvSpPr>
        <p:spPr>
          <a:xfrm>
            <a:off x="6952602" y="4487021"/>
            <a:ext cx="2679" cy="14392"/>
          </a:xfrm>
          <a:custGeom>
            <a:avLst/>
            <a:gdLst/>
            <a:ahLst/>
            <a:cxnLst/>
            <a:rect l="l" t="t" r="r" b="b"/>
            <a:pathLst>
              <a:path w="5079" h="27304">
                <a:moveTo>
                  <a:pt x="0" y="27080"/>
                </a:moveTo>
                <a:lnTo>
                  <a:pt x="5014" y="0"/>
                </a:lnTo>
              </a:path>
            </a:pathLst>
          </a:custGeom>
          <a:ln w="4011">
            <a:solidFill>
              <a:srgbClr val="000000"/>
            </a:solidFill>
          </a:ln>
        </p:spPr>
        <p:txBody>
          <a:bodyPr wrap="square" lIns="0" tIns="0" rIns="0" bIns="0" rtlCol="0"/>
          <a:lstStyle/>
          <a:p>
            <a:endParaRPr sz="949"/>
          </a:p>
        </p:txBody>
      </p:sp>
      <p:sp>
        <p:nvSpPr>
          <p:cNvPr id="134" name="object 134"/>
          <p:cNvSpPr/>
          <p:nvPr/>
        </p:nvSpPr>
        <p:spPr>
          <a:xfrm>
            <a:off x="6955247" y="4462705"/>
            <a:ext cx="5355" cy="24433"/>
          </a:xfrm>
          <a:custGeom>
            <a:avLst/>
            <a:gdLst/>
            <a:ahLst/>
            <a:cxnLst/>
            <a:rect l="l" t="t" r="r" b="b"/>
            <a:pathLst>
              <a:path w="10159" h="46354">
                <a:moveTo>
                  <a:pt x="0" y="46137"/>
                </a:moveTo>
                <a:lnTo>
                  <a:pt x="10029" y="0"/>
                </a:lnTo>
              </a:path>
            </a:pathLst>
          </a:custGeom>
          <a:ln w="4011">
            <a:solidFill>
              <a:srgbClr val="000000"/>
            </a:solidFill>
          </a:ln>
        </p:spPr>
        <p:txBody>
          <a:bodyPr wrap="square" lIns="0" tIns="0" rIns="0" bIns="0" rtlCol="0"/>
          <a:lstStyle/>
          <a:p>
            <a:endParaRPr sz="949"/>
          </a:p>
        </p:txBody>
      </p:sp>
      <p:sp>
        <p:nvSpPr>
          <p:cNvPr id="135" name="object 135"/>
          <p:cNvSpPr/>
          <p:nvPr/>
        </p:nvSpPr>
        <p:spPr>
          <a:xfrm>
            <a:off x="6969521" y="4385518"/>
            <a:ext cx="11380" cy="38156"/>
          </a:xfrm>
          <a:custGeom>
            <a:avLst/>
            <a:gdLst/>
            <a:ahLst/>
            <a:cxnLst/>
            <a:rect l="l" t="t" r="r" b="b"/>
            <a:pathLst>
              <a:path w="21590" h="72390">
                <a:moveTo>
                  <a:pt x="0" y="72215"/>
                </a:moveTo>
                <a:lnTo>
                  <a:pt x="21062" y="0"/>
                </a:lnTo>
              </a:path>
            </a:pathLst>
          </a:custGeom>
          <a:ln w="4011">
            <a:solidFill>
              <a:srgbClr val="000000"/>
            </a:solidFill>
          </a:ln>
        </p:spPr>
        <p:txBody>
          <a:bodyPr wrap="square" lIns="0" tIns="0" rIns="0" bIns="0" rtlCol="0"/>
          <a:lstStyle/>
          <a:p>
            <a:endParaRPr sz="949"/>
          </a:p>
        </p:txBody>
      </p:sp>
      <p:sp>
        <p:nvSpPr>
          <p:cNvPr id="136" name="object 136"/>
          <p:cNvSpPr/>
          <p:nvPr/>
        </p:nvSpPr>
        <p:spPr>
          <a:xfrm>
            <a:off x="6992253" y="4318905"/>
            <a:ext cx="9707" cy="28784"/>
          </a:xfrm>
          <a:custGeom>
            <a:avLst/>
            <a:gdLst/>
            <a:ahLst/>
            <a:cxnLst/>
            <a:rect l="l" t="t" r="r" b="b"/>
            <a:pathLst>
              <a:path w="18415" h="54609">
                <a:moveTo>
                  <a:pt x="0" y="54161"/>
                </a:moveTo>
                <a:lnTo>
                  <a:pt x="18053" y="0"/>
                </a:lnTo>
              </a:path>
            </a:pathLst>
          </a:custGeom>
          <a:ln w="4011">
            <a:solidFill>
              <a:srgbClr val="000000"/>
            </a:solidFill>
          </a:ln>
        </p:spPr>
        <p:txBody>
          <a:bodyPr wrap="square" lIns="0" tIns="0" rIns="0" bIns="0" rtlCol="0"/>
          <a:lstStyle/>
          <a:p>
            <a:endParaRPr sz="949"/>
          </a:p>
        </p:txBody>
      </p:sp>
      <p:sp>
        <p:nvSpPr>
          <p:cNvPr id="137" name="object 137"/>
          <p:cNvSpPr/>
          <p:nvPr/>
        </p:nvSpPr>
        <p:spPr>
          <a:xfrm>
            <a:off x="7001769" y="4309919"/>
            <a:ext cx="4016" cy="9037"/>
          </a:xfrm>
          <a:custGeom>
            <a:avLst/>
            <a:gdLst/>
            <a:ahLst/>
            <a:cxnLst/>
            <a:rect l="l" t="t" r="r" b="b"/>
            <a:pathLst>
              <a:path w="7620" h="17145">
                <a:moveTo>
                  <a:pt x="0" y="17050"/>
                </a:moveTo>
                <a:lnTo>
                  <a:pt x="7020" y="0"/>
                </a:lnTo>
              </a:path>
            </a:pathLst>
          </a:custGeom>
          <a:ln w="4011">
            <a:solidFill>
              <a:srgbClr val="000000"/>
            </a:solidFill>
          </a:ln>
        </p:spPr>
        <p:txBody>
          <a:bodyPr wrap="square" lIns="0" tIns="0" rIns="0" bIns="0" rtlCol="0"/>
          <a:lstStyle/>
          <a:p>
            <a:endParaRPr sz="949"/>
          </a:p>
        </p:txBody>
      </p:sp>
      <p:sp>
        <p:nvSpPr>
          <p:cNvPr id="138" name="object 138"/>
          <p:cNvSpPr/>
          <p:nvPr/>
        </p:nvSpPr>
        <p:spPr>
          <a:xfrm>
            <a:off x="7019744" y="4264453"/>
            <a:ext cx="3347" cy="8703"/>
          </a:xfrm>
          <a:custGeom>
            <a:avLst/>
            <a:gdLst/>
            <a:ahLst/>
            <a:cxnLst/>
            <a:rect l="l" t="t" r="r" b="b"/>
            <a:pathLst>
              <a:path w="6350" h="16509">
                <a:moveTo>
                  <a:pt x="0" y="16047"/>
                </a:moveTo>
                <a:lnTo>
                  <a:pt x="6017" y="0"/>
                </a:lnTo>
              </a:path>
            </a:pathLst>
          </a:custGeom>
          <a:ln w="4011">
            <a:solidFill>
              <a:srgbClr val="000000"/>
            </a:solidFill>
          </a:ln>
        </p:spPr>
        <p:txBody>
          <a:bodyPr wrap="square" lIns="0" tIns="0" rIns="0" bIns="0" rtlCol="0"/>
          <a:lstStyle/>
          <a:p>
            <a:endParaRPr sz="949"/>
          </a:p>
        </p:txBody>
      </p:sp>
      <p:sp>
        <p:nvSpPr>
          <p:cNvPr id="139" name="object 139"/>
          <p:cNvSpPr/>
          <p:nvPr/>
        </p:nvSpPr>
        <p:spPr>
          <a:xfrm>
            <a:off x="7022915" y="4236433"/>
            <a:ext cx="12384" cy="28115"/>
          </a:xfrm>
          <a:custGeom>
            <a:avLst/>
            <a:gdLst/>
            <a:ahLst/>
            <a:cxnLst/>
            <a:rect l="l" t="t" r="r" b="b"/>
            <a:pathLst>
              <a:path w="23495" h="53340">
                <a:moveTo>
                  <a:pt x="0" y="53158"/>
                </a:moveTo>
                <a:lnTo>
                  <a:pt x="23068" y="0"/>
                </a:lnTo>
              </a:path>
            </a:pathLst>
          </a:custGeom>
          <a:ln w="4011">
            <a:solidFill>
              <a:srgbClr val="000000"/>
            </a:solidFill>
          </a:ln>
        </p:spPr>
        <p:txBody>
          <a:bodyPr wrap="square" lIns="0" tIns="0" rIns="0" bIns="0" rtlCol="0"/>
          <a:lstStyle/>
          <a:p>
            <a:endParaRPr sz="949"/>
          </a:p>
        </p:txBody>
      </p:sp>
      <p:sp>
        <p:nvSpPr>
          <p:cNvPr id="140" name="object 140"/>
          <p:cNvSpPr/>
          <p:nvPr/>
        </p:nvSpPr>
        <p:spPr>
          <a:xfrm>
            <a:off x="7563742" y="3669704"/>
            <a:ext cx="2679" cy="1673"/>
          </a:xfrm>
          <a:custGeom>
            <a:avLst/>
            <a:gdLst/>
            <a:ahLst/>
            <a:cxnLst/>
            <a:rect l="l" t="t" r="r" b="b"/>
            <a:pathLst>
              <a:path w="5079" h="3175">
                <a:moveTo>
                  <a:pt x="0" y="3008"/>
                </a:moveTo>
                <a:lnTo>
                  <a:pt x="5014" y="0"/>
                </a:lnTo>
              </a:path>
            </a:pathLst>
          </a:custGeom>
          <a:ln w="4011">
            <a:solidFill>
              <a:srgbClr val="000000"/>
            </a:solidFill>
          </a:ln>
        </p:spPr>
        <p:txBody>
          <a:bodyPr wrap="square" lIns="0" tIns="0" rIns="0" bIns="0" rtlCol="0"/>
          <a:lstStyle/>
          <a:p>
            <a:endParaRPr sz="949"/>
          </a:p>
        </p:txBody>
      </p:sp>
      <p:sp>
        <p:nvSpPr>
          <p:cNvPr id="141" name="object 141"/>
          <p:cNvSpPr/>
          <p:nvPr/>
        </p:nvSpPr>
        <p:spPr>
          <a:xfrm>
            <a:off x="7566385" y="3653841"/>
            <a:ext cx="32801" cy="16067"/>
          </a:xfrm>
          <a:custGeom>
            <a:avLst/>
            <a:gdLst/>
            <a:ahLst/>
            <a:cxnLst/>
            <a:rect l="l" t="t" r="r" b="b"/>
            <a:pathLst>
              <a:path w="62229" h="30479">
                <a:moveTo>
                  <a:pt x="0" y="30089"/>
                </a:moveTo>
                <a:lnTo>
                  <a:pt x="62185" y="0"/>
                </a:lnTo>
              </a:path>
            </a:pathLst>
          </a:custGeom>
          <a:ln w="4011">
            <a:solidFill>
              <a:srgbClr val="000000"/>
            </a:solidFill>
          </a:ln>
        </p:spPr>
        <p:txBody>
          <a:bodyPr wrap="square" lIns="0" tIns="0" rIns="0" bIns="0" rtlCol="0"/>
          <a:lstStyle/>
          <a:p>
            <a:endParaRPr sz="949"/>
          </a:p>
        </p:txBody>
      </p:sp>
      <p:sp>
        <p:nvSpPr>
          <p:cNvPr id="142" name="object 142"/>
          <p:cNvSpPr/>
          <p:nvPr/>
        </p:nvSpPr>
        <p:spPr>
          <a:xfrm>
            <a:off x="7635112" y="3621065"/>
            <a:ext cx="36483" cy="16067"/>
          </a:xfrm>
          <a:custGeom>
            <a:avLst/>
            <a:gdLst/>
            <a:ahLst/>
            <a:cxnLst/>
            <a:rect l="l" t="t" r="r" b="b"/>
            <a:pathLst>
              <a:path w="69215" h="30479">
                <a:moveTo>
                  <a:pt x="0" y="30089"/>
                </a:moveTo>
                <a:lnTo>
                  <a:pt x="69206" y="0"/>
                </a:lnTo>
              </a:path>
            </a:pathLst>
          </a:custGeom>
          <a:ln w="4011">
            <a:solidFill>
              <a:srgbClr val="000000"/>
            </a:solidFill>
          </a:ln>
        </p:spPr>
        <p:txBody>
          <a:bodyPr wrap="square" lIns="0" tIns="0" rIns="0" bIns="0" rtlCol="0"/>
          <a:lstStyle/>
          <a:p>
            <a:endParaRPr sz="949"/>
          </a:p>
        </p:txBody>
      </p:sp>
      <p:sp>
        <p:nvSpPr>
          <p:cNvPr id="143" name="object 143"/>
          <p:cNvSpPr/>
          <p:nvPr/>
        </p:nvSpPr>
        <p:spPr>
          <a:xfrm>
            <a:off x="7708596" y="3598334"/>
            <a:ext cx="24099" cy="9037"/>
          </a:xfrm>
          <a:custGeom>
            <a:avLst/>
            <a:gdLst/>
            <a:ahLst/>
            <a:cxnLst/>
            <a:rect l="l" t="t" r="r" b="b"/>
            <a:pathLst>
              <a:path w="45719" h="17145">
                <a:moveTo>
                  <a:pt x="0" y="17050"/>
                </a:moveTo>
                <a:lnTo>
                  <a:pt x="45134" y="0"/>
                </a:lnTo>
              </a:path>
            </a:pathLst>
          </a:custGeom>
          <a:ln w="4011">
            <a:solidFill>
              <a:srgbClr val="000000"/>
            </a:solidFill>
          </a:ln>
        </p:spPr>
        <p:txBody>
          <a:bodyPr wrap="square" lIns="0" tIns="0" rIns="0" bIns="0" rtlCol="0"/>
          <a:lstStyle/>
          <a:p>
            <a:endParaRPr sz="949"/>
          </a:p>
        </p:txBody>
      </p:sp>
      <p:sp>
        <p:nvSpPr>
          <p:cNvPr id="144" name="object 144"/>
          <p:cNvSpPr/>
          <p:nvPr/>
        </p:nvSpPr>
        <p:spPr>
          <a:xfrm>
            <a:off x="7732388" y="3594105"/>
            <a:ext cx="14057" cy="4351"/>
          </a:xfrm>
          <a:custGeom>
            <a:avLst/>
            <a:gdLst/>
            <a:ahLst/>
            <a:cxnLst/>
            <a:rect l="l" t="t" r="r" b="b"/>
            <a:pathLst>
              <a:path w="26669" h="8254">
                <a:moveTo>
                  <a:pt x="0" y="8023"/>
                </a:moveTo>
                <a:lnTo>
                  <a:pt x="26077" y="0"/>
                </a:lnTo>
              </a:path>
            </a:pathLst>
          </a:custGeom>
          <a:ln w="4011">
            <a:solidFill>
              <a:srgbClr val="000000"/>
            </a:solidFill>
          </a:ln>
        </p:spPr>
        <p:txBody>
          <a:bodyPr wrap="square" lIns="0" tIns="0" rIns="0" bIns="0" rtlCol="0"/>
          <a:lstStyle/>
          <a:p>
            <a:endParaRPr sz="949"/>
          </a:p>
        </p:txBody>
      </p:sp>
      <p:sp>
        <p:nvSpPr>
          <p:cNvPr id="145" name="object 145"/>
          <p:cNvSpPr/>
          <p:nvPr/>
        </p:nvSpPr>
        <p:spPr>
          <a:xfrm>
            <a:off x="7784197" y="3580360"/>
            <a:ext cx="5355" cy="1673"/>
          </a:xfrm>
          <a:custGeom>
            <a:avLst/>
            <a:gdLst/>
            <a:ahLst/>
            <a:cxnLst/>
            <a:rect l="l" t="t" r="r" b="b"/>
            <a:pathLst>
              <a:path w="10159" h="3175">
                <a:moveTo>
                  <a:pt x="0" y="3008"/>
                </a:moveTo>
                <a:lnTo>
                  <a:pt x="10029" y="0"/>
                </a:lnTo>
              </a:path>
            </a:pathLst>
          </a:custGeom>
          <a:ln w="4011">
            <a:solidFill>
              <a:srgbClr val="000000"/>
            </a:solidFill>
          </a:ln>
        </p:spPr>
        <p:txBody>
          <a:bodyPr wrap="square" lIns="0" tIns="0" rIns="0" bIns="0" rtlCol="0"/>
          <a:lstStyle/>
          <a:p>
            <a:endParaRPr sz="949"/>
          </a:p>
        </p:txBody>
      </p:sp>
      <p:sp>
        <p:nvSpPr>
          <p:cNvPr id="146" name="object 146"/>
          <p:cNvSpPr/>
          <p:nvPr/>
        </p:nvSpPr>
        <p:spPr>
          <a:xfrm>
            <a:off x="7789484" y="3571899"/>
            <a:ext cx="32801" cy="8703"/>
          </a:xfrm>
          <a:custGeom>
            <a:avLst/>
            <a:gdLst/>
            <a:ahLst/>
            <a:cxnLst/>
            <a:rect l="l" t="t" r="r" b="b"/>
            <a:pathLst>
              <a:path w="62230" h="16509">
                <a:moveTo>
                  <a:pt x="0" y="16047"/>
                </a:moveTo>
                <a:lnTo>
                  <a:pt x="62185" y="0"/>
                </a:lnTo>
              </a:path>
            </a:pathLst>
          </a:custGeom>
          <a:ln w="4011">
            <a:solidFill>
              <a:srgbClr val="000000"/>
            </a:solidFill>
          </a:ln>
        </p:spPr>
        <p:txBody>
          <a:bodyPr wrap="square" lIns="0" tIns="0" rIns="0" bIns="0" rtlCol="0"/>
          <a:lstStyle/>
          <a:p>
            <a:endParaRPr sz="949"/>
          </a:p>
        </p:txBody>
      </p:sp>
      <p:sp>
        <p:nvSpPr>
          <p:cNvPr id="147" name="object 147"/>
          <p:cNvSpPr/>
          <p:nvPr/>
        </p:nvSpPr>
        <p:spPr>
          <a:xfrm>
            <a:off x="7860852" y="3554453"/>
            <a:ext cx="39160" cy="8033"/>
          </a:xfrm>
          <a:custGeom>
            <a:avLst/>
            <a:gdLst/>
            <a:ahLst/>
            <a:cxnLst/>
            <a:rect l="l" t="t" r="r" b="b"/>
            <a:pathLst>
              <a:path w="74294" h="15240">
                <a:moveTo>
                  <a:pt x="0" y="15044"/>
                </a:moveTo>
                <a:lnTo>
                  <a:pt x="74221" y="0"/>
                </a:lnTo>
              </a:path>
            </a:pathLst>
          </a:custGeom>
          <a:ln w="4011">
            <a:solidFill>
              <a:srgbClr val="000000"/>
            </a:solidFill>
          </a:ln>
        </p:spPr>
        <p:txBody>
          <a:bodyPr wrap="square" lIns="0" tIns="0" rIns="0" bIns="0" rtlCol="0"/>
          <a:lstStyle/>
          <a:p>
            <a:endParaRPr sz="949"/>
          </a:p>
        </p:txBody>
      </p:sp>
      <p:sp>
        <p:nvSpPr>
          <p:cNvPr id="148" name="object 148"/>
          <p:cNvSpPr/>
          <p:nvPr/>
        </p:nvSpPr>
        <p:spPr>
          <a:xfrm>
            <a:off x="7939095" y="3543881"/>
            <a:ext cx="27780" cy="4351"/>
          </a:xfrm>
          <a:custGeom>
            <a:avLst/>
            <a:gdLst/>
            <a:ahLst/>
            <a:cxnLst/>
            <a:rect l="l" t="t" r="r" b="b"/>
            <a:pathLst>
              <a:path w="52705" h="8254">
                <a:moveTo>
                  <a:pt x="0" y="8023"/>
                </a:moveTo>
                <a:lnTo>
                  <a:pt x="52155" y="0"/>
                </a:lnTo>
              </a:path>
            </a:pathLst>
          </a:custGeom>
          <a:ln w="4011">
            <a:solidFill>
              <a:srgbClr val="000000"/>
            </a:solidFill>
          </a:ln>
        </p:spPr>
        <p:txBody>
          <a:bodyPr wrap="square" lIns="0" tIns="0" rIns="0" bIns="0" rtlCol="0"/>
          <a:lstStyle/>
          <a:p>
            <a:endParaRPr sz="949"/>
          </a:p>
        </p:txBody>
      </p:sp>
      <p:sp>
        <p:nvSpPr>
          <p:cNvPr id="149" name="object 149"/>
          <p:cNvSpPr/>
          <p:nvPr/>
        </p:nvSpPr>
        <p:spPr>
          <a:xfrm>
            <a:off x="7966585" y="3542296"/>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150" name="object 150"/>
          <p:cNvSpPr/>
          <p:nvPr/>
        </p:nvSpPr>
        <p:spPr>
          <a:xfrm>
            <a:off x="8017866" y="3537536"/>
            <a:ext cx="8703" cy="1339"/>
          </a:xfrm>
          <a:custGeom>
            <a:avLst/>
            <a:gdLst/>
            <a:ahLst/>
            <a:cxnLst/>
            <a:rect l="l" t="t" r="r" b="b"/>
            <a:pathLst>
              <a:path w="16509" h="2540">
                <a:moveTo>
                  <a:pt x="0" y="2005"/>
                </a:moveTo>
                <a:lnTo>
                  <a:pt x="16047" y="0"/>
                </a:lnTo>
              </a:path>
            </a:pathLst>
          </a:custGeom>
          <a:ln w="4011">
            <a:solidFill>
              <a:srgbClr val="000000"/>
            </a:solidFill>
          </a:ln>
        </p:spPr>
        <p:txBody>
          <a:bodyPr wrap="square" lIns="0" tIns="0" rIns="0" bIns="0" rtlCol="0"/>
          <a:lstStyle/>
          <a:p>
            <a:endParaRPr sz="949"/>
          </a:p>
        </p:txBody>
      </p:sp>
      <p:sp>
        <p:nvSpPr>
          <p:cNvPr id="151" name="object 151"/>
          <p:cNvSpPr/>
          <p:nvPr/>
        </p:nvSpPr>
        <p:spPr>
          <a:xfrm>
            <a:off x="8026326" y="3535952"/>
            <a:ext cx="31463" cy="1673"/>
          </a:xfrm>
          <a:custGeom>
            <a:avLst/>
            <a:gdLst/>
            <a:ahLst/>
            <a:cxnLst/>
            <a:rect l="l" t="t" r="r" b="b"/>
            <a:pathLst>
              <a:path w="59690" h="3175">
                <a:moveTo>
                  <a:pt x="0" y="3008"/>
                </a:moveTo>
                <a:lnTo>
                  <a:pt x="59176" y="0"/>
                </a:lnTo>
              </a:path>
            </a:pathLst>
          </a:custGeom>
          <a:ln w="4011">
            <a:solidFill>
              <a:srgbClr val="000000"/>
            </a:solidFill>
          </a:ln>
        </p:spPr>
        <p:txBody>
          <a:bodyPr wrap="square" lIns="0" tIns="0" rIns="0" bIns="0" rtlCol="0"/>
          <a:lstStyle/>
          <a:p>
            <a:endParaRPr sz="949"/>
          </a:p>
        </p:txBody>
      </p:sp>
      <p:sp>
        <p:nvSpPr>
          <p:cNvPr id="152" name="object 152"/>
          <p:cNvSpPr/>
          <p:nvPr/>
        </p:nvSpPr>
        <p:spPr>
          <a:xfrm>
            <a:off x="8097167" y="3534363"/>
            <a:ext cx="39829" cy="0"/>
          </a:xfrm>
          <a:custGeom>
            <a:avLst/>
            <a:gdLst/>
            <a:ahLst/>
            <a:cxnLst/>
            <a:rect l="l" t="t" r="r" b="b"/>
            <a:pathLst>
              <a:path w="75565">
                <a:moveTo>
                  <a:pt x="0" y="0"/>
                </a:moveTo>
                <a:lnTo>
                  <a:pt x="75224" y="0"/>
                </a:lnTo>
              </a:path>
            </a:pathLst>
          </a:custGeom>
          <a:ln w="4011">
            <a:solidFill>
              <a:srgbClr val="000000"/>
            </a:solidFill>
          </a:ln>
        </p:spPr>
        <p:txBody>
          <a:bodyPr wrap="square" lIns="0" tIns="0" rIns="0" bIns="0" rtlCol="0"/>
          <a:lstStyle/>
          <a:p>
            <a:endParaRPr sz="949"/>
          </a:p>
        </p:txBody>
      </p:sp>
      <p:sp>
        <p:nvSpPr>
          <p:cNvPr id="153" name="object 153"/>
          <p:cNvSpPr/>
          <p:nvPr/>
        </p:nvSpPr>
        <p:spPr>
          <a:xfrm>
            <a:off x="8176467" y="3535952"/>
            <a:ext cx="30792" cy="1673"/>
          </a:xfrm>
          <a:custGeom>
            <a:avLst/>
            <a:gdLst/>
            <a:ahLst/>
            <a:cxnLst/>
            <a:rect l="l" t="t" r="r" b="b"/>
            <a:pathLst>
              <a:path w="58419" h="3175">
                <a:moveTo>
                  <a:pt x="0" y="0"/>
                </a:moveTo>
                <a:lnTo>
                  <a:pt x="58173" y="3008"/>
                </a:lnTo>
              </a:path>
            </a:pathLst>
          </a:custGeom>
          <a:ln w="4011">
            <a:solidFill>
              <a:srgbClr val="000000"/>
            </a:solidFill>
          </a:ln>
        </p:spPr>
        <p:txBody>
          <a:bodyPr wrap="square" lIns="0" tIns="0" rIns="0" bIns="0" rtlCol="0"/>
          <a:lstStyle/>
          <a:p>
            <a:endParaRPr sz="949"/>
          </a:p>
        </p:txBody>
      </p:sp>
      <p:sp>
        <p:nvSpPr>
          <p:cNvPr id="154" name="object 154"/>
          <p:cNvSpPr/>
          <p:nvPr/>
        </p:nvSpPr>
        <p:spPr>
          <a:xfrm>
            <a:off x="8207130" y="3537536"/>
            <a:ext cx="9037" cy="1339"/>
          </a:xfrm>
          <a:custGeom>
            <a:avLst/>
            <a:gdLst/>
            <a:ahLst/>
            <a:cxnLst/>
            <a:rect l="l" t="t" r="r" b="b"/>
            <a:pathLst>
              <a:path w="17144" h="2540">
                <a:moveTo>
                  <a:pt x="0" y="0"/>
                </a:moveTo>
                <a:lnTo>
                  <a:pt x="17050" y="2005"/>
                </a:lnTo>
              </a:path>
            </a:pathLst>
          </a:custGeom>
          <a:ln w="4011">
            <a:solidFill>
              <a:srgbClr val="000000"/>
            </a:solidFill>
          </a:ln>
        </p:spPr>
        <p:txBody>
          <a:bodyPr wrap="square" lIns="0" tIns="0" rIns="0" bIns="0" rtlCol="0"/>
          <a:lstStyle/>
          <a:p>
            <a:endParaRPr sz="949"/>
          </a:p>
        </p:txBody>
      </p:sp>
      <p:sp>
        <p:nvSpPr>
          <p:cNvPr id="155" name="object 155"/>
          <p:cNvSpPr/>
          <p:nvPr/>
        </p:nvSpPr>
        <p:spPr>
          <a:xfrm>
            <a:off x="8255765" y="3542296"/>
            <a:ext cx="11715" cy="1673"/>
          </a:xfrm>
          <a:custGeom>
            <a:avLst/>
            <a:gdLst/>
            <a:ahLst/>
            <a:cxnLst/>
            <a:rect l="l" t="t" r="r" b="b"/>
            <a:pathLst>
              <a:path w="22225" h="3175">
                <a:moveTo>
                  <a:pt x="0" y="0"/>
                </a:moveTo>
                <a:lnTo>
                  <a:pt x="22065" y="3008"/>
                </a:lnTo>
              </a:path>
            </a:pathLst>
          </a:custGeom>
          <a:ln w="4011">
            <a:solidFill>
              <a:srgbClr val="000000"/>
            </a:solidFill>
          </a:ln>
        </p:spPr>
        <p:txBody>
          <a:bodyPr wrap="square" lIns="0" tIns="0" rIns="0" bIns="0" rtlCol="0"/>
          <a:lstStyle/>
          <a:p>
            <a:endParaRPr sz="949"/>
          </a:p>
        </p:txBody>
      </p:sp>
      <p:sp>
        <p:nvSpPr>
          <p:cNvPr id="156" name="object 156"/>
          <p:cNvSpPr/>
          <p:nvPr/>
        </p:nvSpPr>
        <p:spPr>
          <a:xfrm>
            <a:off x="8267398" y="3543881"/>
            <a:ext cx="27780" cy="4351"/>
          </a:xfrm>
          <a:custGeom>
            <a:avLst/>
            <a:gdLst/>
            <a:ahLst/>
            <a:cxnLst/>
            <a:rect l="l" t="t" r="r" b="b"/>
            <a:pathLst>
              <a:path w="52705" h="8254">
                <a:moveTo>
                  <a:pt x="0" y="0"/>
                </a:moveTo>
                <a:lnTo>
                  <a:pt x="52155" y="8023"/>
                </a:lnTo>
              </a:path>
            </a:pathLst>
          </a:custGeom>
          <a:ln w="4011">
            <a:solidFill>
              <a:srgbClr val="000000"/>
            </a:solidFill>
          </a:ln>
        </p:spPr>
        <p:txBody>
          <a:bodyPr wrap="square" lIns="0" tIns="0" rIns="0" bIns="0" rtlCol="0"/>
          <a:lstStyle/>
          <a:p>
            <a:endParaRPr sz="949"/>
          </a:p>
        </p:txBody>
      </p:sp>
      <p:sp>
        <p:nvSpPr>
          <p:cNvPr id="157" name="object 157"/>
          <p:cNvSpPr/>
          <p:nvPr/>
        </p:nvSpPr>
        <p:spPr>
          <a:xfrm>
            <a:off x="8334011" y="3554453"/>
            <a:ext cx="39160" cy="8033"/>
          </a:xfrm>
          <a:custGeom>
            <a:avLst/>
            <a:gdLst/>
            <a:ahLst/>
            <a:cxnLst/>
            <a:rect l="l" t="t" r="r" b="b"/>
            <a:pathLst>
              <a:path w="74294" h="15240">
                <a:moveTo>
                  <a:pt x="0" y="0"/>
                </a:moveTo>
                <a:lnTo>
                  <a:pt x="74221" y="15044"/>
                </a:lnTo>
              </a:path>
            </a:pathLst>
          </a:custGeom>
          <a:ln w="4011">
            <a:solidFill>
              <a:srgbClr val="000000"/>
            </a:solidFill>
          </a:ln>
        </p:spPr>
        <p:txBody>
          <a:bodyPr wrap="square" lIns="0" tIns="0" rIns="0" bIns="0" rtlCol="0"/>
          <a:lstStyle/>
          <a:p>
            <a:endParaRPr sz="949"/>
          </a:p>
        </p:txBody>
      </p:sp>
      <p:sp>
        <p:nvSpPr>
          <p:cNvPr id="158" name="object 158"/>
          <p:cNvSpPr/>
          <p:nvPr/>
        </p:nvSpPr>
        <p:spPr>
          <a:xfrm>
            <a:off x="8411725" y="3571899"/>
            <a:ext cx="32465" cy="8703"/>
          </a:xfrm>
          <a:custGeom>
            <a:avLst/>
            <a:gdLst/>
            <a:ahLst/>
            <a:cxnLst/>
            <a:rect l="l" t="t" r="r" b="b"/>
            <a:pathLst>
              <a:path w="61594" h="16509">
                <a:moveTo>
                  <a:pt x="0" y="0"/>
                </a:moveTo>
                <a:lnTo>
                  <a:pt x="61182" y="16047"/>
                </a:lnTo>
              </a:path>
            </a:pathLst>
          </a:custGeom>
          <a:ln w="4011">
            <a:solidFill>
              <a:srgbClr val="000000"/>
            </a:solidFill>
          </a:ln>
        </p:spPr>
        <p:txBody>
          <a:bodyPr wrap="square" lIns="0" tIns="0" rIns="0" bIns="0" rtlCol="0"/>
          <a:lstStyle/>
          <a:p>
            <a:endParaRPr sz="949"/>
          </a:p>
        </p:txBody>
      </p:sp>
      <p:sp>
        <p:nvSpPr>
          <p:cNvPr id="159" name="object 159"/>
          <p:cNvSpPr/>
          <p:nvPr/>
        </p:nvSpPr>
        <p:spPr>
          <a:xfrm>
            <a:off x="8443973" y="3580360"/>
            <a:ext cx="6025" cy="1673"/>
          </a:xfrm>
          <a:custGeom>
            <a:avLst/>
            <a:gdLst/>
            <a:ahLst/>
            <a:cxnLst/>
            <a:rect l="l" t="t" r="r" b="b"/>
            <a:pathLst>
              <a:path w="11430" h="3175">
                <a:moveTo>
                  <a:pt x="0" y="0"/>
                </a:moveTo>
                <a:lnTo>
                  <a:pt x="11032" y="3008"/>
                </a:lnTo>
              </a:path>
            </a:pathLst>
          </a:custGeom>
          <a:ln w="4011">
            <a:solidFill>
              <a:srgbClr val="000000"/>
            </a:solidFill>
          </a:ln>
        </p:spPr>
        <p:txBody>
          <a:bodyPr wrap="square" lIns="0" tIns="0" rIns="0" bIns="0" rtlCol="0"/>
          <a:lstStyle/>
          <a:p>
            <a:endParaRPr sz="949"/>
          </a:p>
        </p:txBody>
      </p:sp>
      <p:sp>
        <p:nvSpPr>
          <p:cNvPr id="160" name="object 160"/>
          <p:cNvSpPr/>
          <p:nvPr/>
        </p:nvSpPr>
        <p:spPr>
          <a:xfrm>
            <a:off x="8487853" y="3594105"/>
            <a:ext cx="14057" cy="4351"/>
          </a:xfrm>
          <a:custGeom>
            <a:avLst/>
            <a:gdLst/>
            <a:ahLst/>
            <a:cxnLst/>
            <a:rect l="l" t="t" r="r" b="b"/>
            <a:pathLst>
              <a:path w="26669" h="8254">
                <a:moveTo>
                  <a:pt x="0" y="0"/>
                </a:moveTo>
                <a:lnTo>
                  <a:pt x="26077" y="8023"/>
                </a:lnTo>
              </a:path>
            </a:pathLst>
          </a:custGeom>
          <a:ln w="4011">
            <a:solidFill>
              <a:srgbClr val="000000"/>
            </a:solidFill>
          </a:ln>
        </p:spPr>
        <p:txBody>
          <a:bodyPr wrap="square" lIns="0" tIns="0" rIns="0" bIns="0" rtlCol="0"/>
          <a:lstStyle/>
          <a:p>
            <a:endParaRPr sz="949"/>
          </a:p>
        </p:txBody>
      </p:sp>
      <p:sp>
        <p:nvSpPr>
          <p:cNvPr id="161" name="object 161"/>
          <p:cNvSpPr/>
          <p:nvPr/>
        </p:nvSpPr>
        <p:spPr>
          <a:xfrm>
            <a:off x="8501596" y="3598334"/>
            <a:ext cx="24099" cy="9037"/>
          </a:xfrm>
          <a:custGeom>
            <a:avLst/>
            <a:gdLst/>
            <a:ahLst/>
            <a:cxnLst/>
            <a:rect l="l" t="t" r="r" b="b"/>
            <a:pathLst>
              <a:path w="45719" h="17145">
                <a:moveTo>
                  <a:pt x="0" y="0"/>
                </a:moveTo>
                <a:lnTo>
                  <a:pt x="45134" y="17050"/>
                </a:lnTo>
              </a:path>
            </a:pathLst>
          </a:custGeom>
          <a:ln w="4011">
            <a:solidFill>
              <a:srgbClr val="000000"/>
            </a:solidFill>
          </a:ln>
        </p:spPr>
        <p:txBody>
          <a:bodyPr wrap="square" lIns="0" tIns="0" rIns="0" bIns="0" rtlCol="0"/>
          <a:lstStyle/>
          <a:p>
            <a:endParaRPr sz="949"/>
          </a:p>
        </p:txBody>
      </p:sp>
      <p:sp>
        <p:nvSpPr>
          <p:cNvPr id="162" name="object 162"/>
          <p:cNvSpPr/>
          <p:nvPr/>
        </p:nvSpPr>
        <p:spPr>
          <a:xfrm>
            <a:off x="9300942" y="4698489"/>
            <a:ext cx="669" cy="20417"/>
          </a:xfrm>
          <a:custGeom>
            <a:avLst/>
            <a:gdLst/>
            <a:ahLst/>
            <a:cxnLst/>
            <a:rect l="l" t="t" r="r" b="b"/>
            <a:pathLst>
              <a:path w="1269" h="38734">
                <a:moveTo>
                  <a:pt x="0" y="0"/>
                </a:moveTo>
                <a:lnTo>
                  <a:pt x="1002" y="38113"/>
                </a:lnTo>
              </a:path>
            </a:pathLst>
          </a:custGeom>
          <a:ln w="4011">
            <a:solidFill>
              <a:srgbClr val="000000"/>
            </a:solidFill>
          </a:ln>
        </p:spPr>
        <p:txBody>
          <a:bodyPr wrap="square" lIns="0" tIns="0" rIns="0" bIns="0" rtlCol="0"/>
          <a:lstStyle/>
          <a:p>
            <a:endParaRPr sz="949"/>
          </a:p>
        </p:txBody>
      </p:sp>
      <p:sp>
        <p:nvSpPr>
          <p:cNvPr id="163" name="object 163"/>
          <p:cNvSpPr/>
          <p:nvPr/>
        </p:nvSpPr>
        <p:spPr>
          <a:xfrm>
            <a:off x="7467526" y="4581123"/>
            <a:ext cx="2343" cy="13388"/>
          </a:xfrm>
          <a:custGeom>
            <a:avLst/>
            <a:gdLst/>
            <a:ahLst/>
            <a:cxnLst/>
            <a:rect l="l" t="t" r="r" b="b"/>
            <a:pathLst>
              <a:path w="4445" h="25400">
                <a:moveTo>
                  <a:pt x="0" y="25074"/>
                </a:moveTo>
                <a:lnTo>
                  <a:pt x="4011" y="0"/>
                </a:lnTo>
              </a:path>
            </a:pathLst>
          </a:custGeom>
          <a:ln w="4011">
            <a:solidFill>
              <a:srgbClr val="000000"/>
            </a:solidFill>
          </a:ln>
        </p:spPr>
        <p:txBody>
          <a:bodyPr wrap="square" lIns="0" tIns="0" rIns="0" bIns="0" rtlCol="0"/>
          <a:lstStyle/>
          <a:p>
            <a:endParaRPr sz="949"/>
          </a:p>
        </p:txBody>
      </p:sp>
      <p:sp>
        <p:nvSpPr>
          <p:cNvPr id="164" name="object 164"/>
          <p:cNvSpPr/>
          <p:nvPr/>
        </p:nvSpPr>
        <p:spPr>
          <a:xfrm>
            <a:off x="7469641" y="4555220"/>
            <a:ext cx="6359" cy="26107"/>
          </a:xfrm>
          <a:custGeom>
            <a:avLst/>
            <a:gdLst/>
            <a:ahLst/>
            <a:cxnLst/>
            <a:rect l="l" t="t" r="r" b="b"/>
            <a:pathLst>
              <a:path w="12065" h="49529">
                <a:moveTo>
                  <a:pt x="0" y="49146"/>
                </a:moveTo>
                <a:lnTo>
                  <a:pt x="12035" y="0"/>
                </a:lnTo>
              </a:path>
            </a:pathLst>
          </a:custGeom>
          <a:ln w="4011">
            <a:solidFill>
              <a:srgbClr val="000000"/>
            </a:solidFill>
          </a:ln>
        </p:spPr>
        <p:txBody>
          <a:bodyPr wrap="square" lIns="0" tIns="0" rIns="0" bIns="0" rtlCol="0"/>
          <a:lstStyle/>
          <a:p>
            <a:endParaRPr sz="949"/>
          </a:p>
        </p:txBody>
      </p:sp>
      <p:sp>
        <p:nvSpPr>
          <p:cNvPr id="165" name="object 165"/>
          <p:cNvSpPr/>
          <p:nvPr/>
        </p:nvSpPr>
        <p:spPr>
          <a:xfrm>
            <a:off x="7487086" y="4492309"/>
            <a:ext cx="8033" cy="25103"/>
          </a:xfrm>
          <a:custGeom>
            <a:avLst/>
            <a:gdLst/>
            <a:ahLst/>
            <a:cxnLst/>
            <a:rect l="l" t="t" r="r" b="b"/>
            <a:pathLst>
              <a:path w="15240" h="47625">
                <a:moveTo>
                  <a:pt x="0" y="47140"/>
                </a:moveTo>
                <a:lnTo>
                  <a:pt x="15044" y="0"/>
                </a:lnTo>
              </a:path>
            </a:pathLst>
          </a:custGeom>
          <a:ln w="4011">
            <a:solidFill>
              <a:srgbClr val="000000"/>
            </a:solidFill>
          </a:ln>
        </p:spPr>
        <p:txBody>
          <a:bodyPr wrap="square" lIns="0" tIns="0" rIns="0" bIns="0" rtlCol="0"/>
          <a:lstStyle/>
          <a:p>
            <a:endParaRPr sz="949"/>
          </a:p>
        </p:txBody>
      </p:sp>
      <p:sp>
        <p:nvSpPr>
          <p:cNvPr id="166" name="object 166"/>
          <p:cNvSpPr/>
          <p:nvPr/>
        </p:nvSpPr>
        <p:spPr>
          <a:xfrm>
            <a:off x="7495016" y="4479621"/>
            <a:ext cx="5355" cy="12719"/>
          </a:xfrm>
          <a:custGeom>
            <a:avLst/>
            <a:gdLst/>
            <a:ahLst/>
            <a:cxnLst/>
            <a:rect l="l" t="t" r="r" b="b"/>
            <a:pathLst>
              <a:path w="10159" h="24129">
                <a:moveTo>
                  <a:pt x="0" y="24071"/>
                </a:moveTo>
                <a:lnTo>
                  <a:pt x="10029" y="0"/>
                </a:lnTo>
              </a:path>
            </a:pathLst>
          </a:custGeom>
          <a:ln w="4011">
            <a:solidFill>
              <a:srgbClr val="000000"/>
            </a:solidFill>
          </a:ln>
        </p:spPr>
        <p:txBody>
          <a:bodyPr wrap="square" lIns="0" tIns="0" rIns="0" bIns="0" rtlCol="0"/>
          <a:lstStyle/>
          <a:p>
            <a:endParaRPr sz="949"/>
          </a:p>
        </p:txBody>
      </p:sp>
      <p:sp>
        <p:nvSpPr>
          <p:cNvPr id="167" name="object 167"/>
          <p:cNvSpPr/>
          <p:nvPr/>
        </p:nvSpPr>
        <p:spPr>
          <a:xfrm>
            <a:off x="7846580" y="4105324"/>
            <a:ext cx="22425" cy="10376"/>
          </a:xfrm>
          <a:custGeom>
            <a:avLst/>
            <a:gdLst/>
            <a:ahLst/>
            <a:cxnLst/>
            <a:rect l="l" t="t" r="r" b="b"/>
            <a:pathLst>
              <a:path w="42544" h="19684">
                <a:moveTo>
                  <a:pt x="0" y="19056"/>
                </a:moveTo>
                <a:lnTo>
                  <a:pt x="42125" y="0"/>
                </a:lnTo>
              </a:path>
            </a:pathLst>
          </a:custGeom>
          <a:ln w="4011">
            <a:solidFill>
              <a:srgbClr val="000000"/>
            </a:solidFill>
          </a:ln>
        </p:spPr>
        <p:txBody>
          <a:bodyPr wrap="square" lIns="0" tIns="0" rIns="0" bIns="0" rtlCol="0"/>
          <a:lstStyle/>
          <a:p>
            <a:endParaRPr sz="949"/>
          </a:p>
        </p:txBody>
      </p:sp>
      <p:sp>
        <p:nvSpPr>
          <p:cNvPr id="168" name="object 168"/>
          <p:cNvSpPr/>
          <p:nvPr/>
        </p:nvSpPr>
        <p:spPr>
          <a:xfrm>
            <a:off x="7868783" y="4100037"/>
            <a:ext cx="14392" cy="5355"/>
          </a:xfrm>
          <a:custGeom>
            <a:avLst/>
            <a:gdLst/>
            <a:ahLst/>
            <a:cxnLst/>
            <a:rect l="l" t="t" r="r" b="b"/>
            <a:pathLst>
              <a:path w="27305" h="10159">
                <a:moveTo>
                  <a:pt x="0" y="10029"/>
                </a:moveTo>
                <a:lnTo>
                  <a:pt x="27080" y="0"/>
                </a:lnTo>
              </a:path>
            </a:pathLst>
          </a:custGeom>
          <a:ln w="4011">
            <a:solidFill>
              <a:srgbClr val="000000"/>
            </a:solidFill>
          </a:ln>
        </p:spPr>
        <p:txBody>
          <a:bodyPr wrap="square" lIns="0" tIns="0" rIns="0" bIns="0" rtlCol="0"/>
          <a:lstStyle/>
          <a:p>
            <a:endParaRPr sz="949"/>
          </a:p>
        </p:txBody>
      </p:sp>
      <p:sp>
        <p:nvSpPr>
          <p:cNvPr id="169" name="object 169"/>
          <p:cNvSpPr/>
          <p:nvPr/>
        </p:nvSpPr>
        <p:spPr>
          <a:xfrm>
            <a:off x="7920592" y="4076776"/>
            <a:ext cx="36483" cy="10376"/>
          </a:xfrm>
          <a:custGeom>
            <a:avLst/>
            <a:gdLst/>
            <a:ahLst/>
            <a:cxnLst/>
            <a:rect l="l" t="t" r="r" b="b"/>
            <a:pathLst>
              <a:path w="69215" h="19684">
                <a:moveTo>
                  <a:pt x="0" y="19056"/>
                </a:moveTo>
                <a:lnTo>
                  <a:pt x="69206" y="0"/>
                </a:lnTo>
              </a:path>
            </a:pathLst>
          </a:custGeom>
          <a:ln w="4011">
            <a:solidFill>
              <a:srgbClr val="000000"/>
            </a:solidFill>
          </a:ln>
        </p:spPr>
        <p:txBody>
          <a:bodyPr wrap="square" lIns="0" tIns="0" rIns="0" bIns="0" rtlCol="0"/>
          <a:lstStyle/>
          <a:p>
            <a:endParaRPr sz="949"/>
          </a:p>
        </p:txBody>
      </p:sp>
      <p:sp>
        <p:nvSpPr>
          <p:cNvPr id="170" name="object 170"/>
          <p:cNvSpPr/>
          <p:nvPr/>
        </p:nvSpPr>
        <p:spPr>
          <a:xfrm>
            <a:off x="7957072" y="4076248"/>
            <a:ext cx="1673" cy="669"/>
          </a:xfrm>
          <a:custGeom>
            <a:avLst/>
            <a:gdLst/>
            <a:ahLst/>
            <a:cxnLst/>
            <a:rect l="l" t="t" r="r" b="b"/>
            <a:pathLst>
              <a:path w="3175" h="1270">
                <a:moveTo>
                  <a:pt x="0" y="1002"/>
                </a:moveTo>
                <a:lnTo>
                  <a:pt x="3008" y="0"/>
                </a:lnTo>
              </a:path>
            </a:pathLst>
          </a:custGeom>
          <a:ln w="4011">
            <a:solidFill>
              <a:srgbClr val="000000"/>
            </a:solidFill>
          </a:ln>
        </p:spPr>
        <p:txBody>
          <a:bodyPr wrap="square" lIns="0" tIns="0" rIns="0" bIns="0" rtlCol="0"/>
          <a:lstStyle/>
          <a:p>
            <a:endParaRPr sz="949"/>
          </a:p>
        </p:txBody>
      </p:sp>
      <p:sp>
        <p:nvSpPr>
          <p:cNvPr id="171" name="object 171"/>
          <p:cNvSpPr/>
          <p:nvPr/>
        </p:nvSpPr>
        <p:spPr>
          <a:xfrm>
            <a:off x="7997778" y="4066732"/>
            <a:ext cx="4351" cy="1339"/>
          </a:xfrm>
          <a:custGeom>
            <a:avLst/>
            <a:gdLst/>
            <a:ahLst/>
            <a:cxnLst/>
            <a:rect l="l" t="t" r="r" b="b"/>
            <a:pathLst>
              <a:path w="8255" h="2540">
                <a:moveTo>
                  <a:pt x="0" y="2005"/>
                </a:moveTo>
                <a:lnTo>
                  <a:pt x="8023" y="0"/>
                </a:lnTo>
              </a:path>
            </a:pathLst>
          </a:custGeom>
          <a:ln w="4011">
            <a:solidFill>
              <a:srgbClr val="000000"/>
            </a:solidFill>
          </a:ln>
        </p:spPr>
        <p:txBody>
          <a:bodyPr wrap="square" lIns="0" tIns="0" rIns="0" bIns="0" rtlCol="0"/>
          <a:lstStyle/>
          <a:p>
            <a:endParaRPr sz="949"/>
          </a:p>
        </p:txBody>
      </p:sp>
      <p:sp>
        <p:nvSpPr>
          <p:cNvPr id="172" name="object 172"/>
          <p:cNvSpPr/>
          <p:nvPr/>
        </p:nvSpPr>
        <p:spPr>
          <a:xfrm>
            <a:off x="8002009" y="4061974"/>
            <a:ext cx="35143" cy="5020"/>
          </a:xfrm>
          <a:custGeom>
            <a:avLst/>
            <a:gdLst/>
            <a:ahLst/>
            <a:cxnLst/>
            <a:rect l="l" t="t" r="r" b="b"/>
            <a:pathLst>
              <a:path w="66675" h="9525">
                <a:moveTo>
                  <a:pt x="0" y="9026"/>
                </a:moveTo>
                <a:lnTo>
                  <a:pt x="66197" y="0"/>
                </a:lnTo>
              </a:path>
            </a:pathLst>
          </a:custGeom>
          <a:ln w="4011">
            <a:solidFill>
              <a:srgbClr val="000000"/>
            </a:solidFill>
          </a:ln>
        </p:spPr>
        <p:txBody>
          <a:bodyPr wrap="square" lIns="0" tIns="0" rIns="0" bIns="0" rtlCol="0"/>
          <a:lstStyle/>
          <a:p>
            <a:endParaRPr sz="949"/>
          </a:p>
        </p:txBody>
      </p:sp>
      <p:sp>
        <p:nvSpPr>
          <p:cNvPr id="173" name="object 173"/>
          <p:cNvSpPr/>
          <p:nvPr/>
        </p:nvSpPr>
        <p:spPr>
          <a:xfrm>
            <a:off x="8076549" y="4057217"/>
            <a:ext cx="17739" cy="1673"/>
          </a:xfrm>
          <a:custGeom>
            <a:avLst/>
            <a:gdLst/>
            <a:ahLst/>
            <a:cxnLst/>
            <a:rect l="l" t="t" r="r" b="b"/>
            <a:pathLst>
              <a:path w="33655" h="3175">
                <a:moveTo>
                  <a:pt x="0" y="3008"/>
                </a:moveTo>
                <a:lnTo>
                  <a:pt x="33098" y="0"/>
                </a:lnTo>
              </a:path>
            </a:pathLst>
          </a:custGeom>
          <a:ln w="4011">
            <a:solidFill>
              <a:srgbClr val="000000"/>
            </a:solidFill>
          </a:ln>
        </p:spPr>
        <p:txBody>
          <a:bodyPr wrap="square" lIns="0" tIns="0" rIns="0" bIns="0" rtlCol="0"/>
          <a:lstStyle/>
          <a:p>
            <a:endParaRPr sz="949"/>
          </a:p>
        </p:txBody>
      </p:sp>
      <p:sp>
        <p:nvSpPr>
          <p:cNvPr id="174" name="object 174"/>
          <p:cNvSpPr/>
          <p:nvPr/>
        </p:nvSpPr>
        <p:spPr>
          <a:xfrm>
            <a:off x="8093996" y="4057215"/>
            <a:ext cx="22425" cy="0"/>
          </a:xfrm>
          <a:custGeom>
            <a:avLst/>
            <a:gdLst/>
            <a:ahLst/>
            <a:cxnLst/>
            <a:rect l="l" t="t" r="r" b="b"/>
            <a:pathLst>
              <a:path w="42544">
                <a:moveTo>
                  <a:pt x="0" y="0"/>
                </a:moveTo>
                <a:lnTo>
                  <a:pt x="42125" y="0"/>
                </a:lnTo>
              </a:path>
            </a:pathLst>
          </a:custGeom>
          <a:ln w="4011">
            <a:solidFill>
              <a:srgbClr val="000000"/>
            </a:solidFill>
          </a:ln>
        </p:spPr>
        <p:txBody>
          <a:bodyPr wrap="square" lIns="0" tIns="0" rIns="0" bIns="0" rtlCol="0"/>
          <a:lstStyle/>
          <a:p>
            <a:endParaRPr sz="949"/>
          </a:p>
        </p:txBody>
      </p:sp>
      <p:sp>
        <p:nvSpPr>
          <p:cNvPr id="175" name="object 175"/>
          <p:cNvSpPr/>
          <p:nvPr/>
        </p:nvSpPr>
        <p:spPr>
          <a:xfrm>
            <a:off x="8155848" y="4058274"/>
            <a:ext cx="30459" cy="2343"/>
          </a:xfrm>
          <a:custGeom>
            <a:avLst/>
            <a:gdLst/>
            <a:ahLst/>
            <a:cxnLst/>
            <a:rect l="l" t="t" r="r" b="b"/>
            <a:pathLst>
              <a:path w="57784" h="4445">
                <a:moveTo>
                  <a:pt x="0" y="0"/>
                </a:moveTo>
                <a:lnTo>
                  <a:pt x="57170" y="4011"/>
                </a:lnTo>
              </a:path>
            </a:pathLst>
          </a:custGeom>
          <a:ln w="4011">
            <a:solidFill>
              <a:srgbClr val="000000"/>
            </a:solidFill>
          </a:ln>
        </p:spPr>
        <p:txBody>
          <a:bodyPr wrap="square" lIns="0" tIns="0" rIns="0" bIns="0" rtlCol="0"/>
          <a:lstStyle/>
          <a:p>
            <a:endParaRPr sz="949"/>
          </a:p>
        </p:txBody>
      </p:sp>
      <p:sp>
        <p:nvSpPr>
          <p:cNvPr id="176" name="object 176"/>
          <p:cNvSpPr/>
          <p:nvPr/>
        </p:nvSpPr>
        <p:spPr>
          <a:xfrm>
            <a:off x="8185983" y="4060389"/>
            <a:ext cx="9707" cy="1673"/>
          </a:xfrm>
          <a:custGeom>
            <a:avLst/>
            <a:gdLst/>
            <a:ahLst/>
            <a:cxnLst/>
            <a:rect l="l" t="t" r="r" b="b"/>
            <a:pathLst>
              <a:path w="18415" h="3175">
                <a:moveTo>
                  <a:pt x="0" y="0"/>
                </a:moveTo>
                <a:lnTo>
                  <a:pt x="18053" y="3008"/>
                </a:lnTo>
              </a:path>
            </a:pathLst>
          </a:custGeom>
          <a:ln w="4011">
            <a:solidFill>
              <a:srgbClr val="000000"/>
            </a:solidFill>
          </a:ln>
        </p:spPr>
        <p:txBody>
          <a:bodyPr wrap="square" lIns="0" tIns="0" rIns="0" bIns="0" rtlCol="0"/>
          <a:lstStyle/>
          <a:p>
            <a:endParaRPr sz="949"/>
          </a:p>
        </p:txBody>
      </p:sp>
      <p:sp>
        <p:nvSpPr>
          <p:cNvPr id="177" name="object 177"/>
          <p:cNvSpPr/>
          <p:nvPr/>
        </p:nvSpPr>
        <p:spPr>
          <a:xfrm>
            <a:off x="8234620" y="4067789"/>
            <a:ext cx="39160" cy="8033"/>
          </a:xfrm>
          <a:custGeom>
            <a:avLst/>
            <a:gdLst/>
            <a:ahLst/>
            <a:cxnLst/>
            <a:rect l="l" t="t" r="r" b="b"/>
            <a:pathLst>
              <a:path w="74294" h="15240">
                <a:moveTo>
                  <a:pt x="0" y="0"/>
                </a:moveTo>
                <a:lnTo>
                  <a:pt x="74221" y="15044"/>
                </a:lnTo>
              </a:path>
            </a:pathLst>
          </a:custGeom>
          <a:ln w="4011">
            <a:solidFill>
              <a:srgbClr val="000000"/>
            </a:solidFill>
          </a:ln>
        </p:spPr>
        <p:txBody>
          <a:bodyPr wrap="square" lIns="0" tIns="0" rIns="0" bIns="0" rtlCol="0"/>
          <a:lstStyle/>
          <a:p>
            <a:endParaRPr sz="949"/>
          </a:p>
        </p:txBody>
      </p:sp>
      <p:sp>
        <p:nvSpPr>
          <p:cNvPr id="178" name="object 178"/>
          <p:cNvSpPr/>
          <p:nvPr/>
        </p:nvSpPr>
        <p:spPr>
          <a:xfrm>
            <a:off x="8311805" y="4086292"/>
            <a:ext cx="9707" cy="3347"/>
          </a:xfrm>
          <a:custGeom>
            <a:avLst/>
            <a:gdLst/>
            <a:ahLst/>
            <a:cxnLst/>
            <a:rect l="l" t="t" r="r" b="b"/>
            <a:pathLst>
              <a:path w="18415" h="6350">
                <a:moveTo>
                  <a:pt x="0" y="0"/>
                </a:moveTo>
                <a:lnTo>
                  <a:pt x="18053" y="6017"/>
                </a:lnTo>
              </a:path>
            </a:pathLst>
          </a:custGeom>
          <a:ln w="4011">
            <a:solidFill>
              <a:srgbClr val="000000"/>
            </a:solidFill>
          </a:ln>
        </p:spPr>
        <p:txBody>
          <a:bodyPr wrap="square" lIns="0" tIns="0" rIns="0" bIns="0" rtlCol="0"/>
          <a:lstStyle/>
          <a:p>
            <a:endParaRPr sz="949"/>
          </a:p>
        </p:txBody>
      </p:sp>
      <p:sp>
        <p:nvSpPr>
          <p:cNvPr id="179" name="object 179"/>
          <p:cNvSpPr/>
          <p:nvPr/>
        </p:nvSpPr>
        <p:spPr>
          <a:xfrm>
            <a:off x="8321321" y="4089464"/>
            <a:ext cx="28115" cy="10376"/>
          </a:xfrm>
          <a:custGeom>
            <a:avLst/>
            <a:gdLst/>
            <a:ahLst/>
            <a:cxnLst/>
            <a:rect l="l" t="t" r="r" b="b"/>
            <a:pathLst>
              <a:path w="53340" h="19684">
                <a:moveTo>
                  <a:pt x="0" y="0"/>
                </a:moveTo>
                <a:lnTo>
                  <a:pt x="53158" y="19056"/>
                </a:lnTo>
              </a:path>
            </a:pathLst>
          </a:custGeom>
          <a:ln w="4011">
            <a:solidFill>
              <a:srgbClr val="000000"/>
            </a:solidFill>
          </a:ln>
        </p:spPr>
        <p:txBody>
          <a:bodyPr wrap="square" lIns="0" tIns="0" rIns="0" bIns="0" rtlCol="0"/>
          <a:lstStyle/>
          <a:p>
            <a:endParaRPr sz="949"/>
          </a:p>
        </p:txBody>
      </p:sp>
      <p:sp>
        <p:nvSpPr>
          <p:cNvPr id="180" name="object 180"/>
          <p:cNvSpPr/>
          <p:nvPr/>
        </p:nvSpPr>
        <p:spPr>
          <a:xfrm>
            <a:off x="8385819" y="4114311"/>
            <a:ext cx="21421" cy="9707"/>
          </a:xfrm>
          <a:custGeom>
            <a:avLst/>
            <a:gdLst/>
            <a:ahLst/>
            <a:cxnLst/>
            <a:rect l="l" t="t" r="r" b="b"/>
            <a:pathLst>
              <a:path w="40640" h="18415">
                <a:moveTo>
                  <a:pt x="0" y="0"/>
                </a:moveTo>
                <a:lnTo>
                  <a:pt x="40119" y="18053"/>
                </a:lnTo>
              </a:path>
            </a:pathLst>
          </a:custGeom>
          <a:ln w="4011">
            <a:solidFill>
              <a:srgbClr val="000000"/>
            </a:solidFill>
          </a:ln>
        </p:spPr>
        <p:txBody>
          <a:bodyPr wrap="square" lIns="0" tIns="0" rIns="0" bIns="0" rtlCol="0"/>
          <a:lstStyle/>
          <a:p>
            <a:endParaRPr sz="949"/>
          </a:p>
        </p:txBody>
      </p:sp>
      <p:sp>
        <p:nvSpPr>
          <p:cNvPr id="181" name="object 181"/>
          <p:cNvSpPr/>
          <p:nvPr/>
        </p:nvSpPr>
        <p:spPr>
          <a:xfrm>
            <a:off x="8406966" y="4123829"/>
            <a:ext cx="15061" cy="8033"/>
          </a:xfrm>
          <a:custGeom>
            <a:avLst/>
            <a:gdLst/>
            <a:ahLst/>
            <a:cxnLst/>
            <a:rect l="l" t="t" r="r" b="b"/>
            <a:pathLst>
              <a:path w="28575" h="15240">
                <a:moveTo>
                  <a:pt x="0" y="0"/>
                </a:moveTo>
                <a:lnTo>
                  <a:pt x="28083" y="15044"/>
                </a:lnTo>
              </a:path>
            </a:pathLst>
          </a:custGeom>
          <a:ln w="4011">
            <a:solidFill>
              <a:srgbClr val="000000"/>
            </a:solidFill>
          </a:ln>
        </p:spPr>
        <p:txBody>
          <a:bodyPr wrap="square" lIns="0" tIns="0" rIns="0" bIns="0" rtlCol="0"/>
          <a:lstStyle/>
          <a:p>
            <a:endParaRPr sz="949"/>
          </a:p>
        </p:txBody>
      </p:sp>
      <p:sp>
        <p:nvSpPr>
          <p:cNvPr id="182" name="object 182"/>
          <p:cNvSpPr/>
          <p:nvPr/>
        </p:nvSpPr>
        <p:spPr>
          <a:xfrm>
            <a:off x="8717821" y="4442084"/>
            <a:ext cx="4016" cy="7699"/>
          </a:xfrm>
          <a:custGeom>
            <a:avLst/>
            <a:gdLst/>
            <a:ahLst/>
            <a:cxnLst/>
            <a:rect l="l" t="t" r="r" b="b"/>
            <a:pathLst>
              <a:path w="7619" h="14604">
                <a:moveTo>
                  <a:pt x="0" y="0"/>
                </a:moveTo>
                <a:lnTo>
                  <a:pt x="7020" y="14041"/>
                </a:lnTo>
              </a:path>
            </a:pathLst>
          </a:custGeom>
          <a:ln w="4011">
            <a:solidFill>
              <a:srgbClr val="000000"/>
            </a:solidFill>
          </a:ln>
        </p:spPr>
        <p:txBody>
          <a:bodyPr wrap="square" lIns="0" tIns="0" rIns="0" bIns="0" rtlCol="0"/>
          <a:lstStyle/>
          <a:p>
            <a:endParaRPr sz="949"/>
          </a:p>
        </p:txBody>
      </p:sp>
      <p:sp>
        <p:nvSpPr>
          <p:cNvPr id="183" name="object 183"/>
          <p:cNvSpPr/>
          <p:nvPr/>
        </p:nvSpPr>
        <p:spPr>
          <a:xfrm>
            <a:off x="8721521" y="4449486"/>
            <a:ext cx="11715" cy="29119"/>
          </a:xfrm>
          <a:custGeom>
            <a:avLst/>
            <a:gdLst/>
            <a:ahLst/>
            <a:cxnLst/>
            <a:rect l="l" t="t" r="r" b="b"/>
            <a:pathLst>
              <a:path w="22225" h="55245">
                <a:moveTo>
                  <a:pt x="0" y="0"/>
                </a:moveTo>
                <a:lnTo>
                  <a:pt x="22065" y="55164"/>
                </a:lnTo>
              </a:path>
            </a:pathLst>
          </a:custGeom>
          <a:ln w="4011">
            <a:solidFill>
              <a:srgbClr val="000000"/>
            </a:solidFill>
          </a:ln>
        </p:spPr>
        <p:txBody>
          <a:bodyPr wrap="square" lIns="0" tIns="0" rIns="0" bIns="0" rtlCol="0"/>
          <a:lstStyle/>
          <a:p>
            <a:endParaRPr sz="949"/>
          </a:p>
        </p:txBody>
      </p:sp>
      <p:sp>
        <p:nvSpPr>
          <p:cNvPr id="184" name="object 184"/>
          <p:cNvSpPr/>
          <p:nvPr/>
        </p:nvSpPr>
        <p:spPr>
          <a:xfrm>
            <a:off x="8746370" y="4516100"/>
            <a:ext cx="7029" cy="20417"/>
          </a:xfrm>
          <a:custGeom>
            <a:avLst/>
            <a:gdLst/>
            <a:ahLst/>
            <a:cxnLst/>
            <a:rect l="l" t="t" r="r" b="b"/>
            <a:pathLst>
              <a:path w="13334" h="38734">
                <a:moveTo>
                  <a:pt x="0" y="0"/>
                </a:moveTo>
                <a:lnTo>
                  <a:pt x="13038" y="38113"/>
                </a:lnTo>
              </a:path>
            </a:pathLst>
          </a:custGeom>
          <a:ln w="4011">
            <a:solidFill>
              <a:srgbClr val="000000"/>
            </a:solidFill>
          </a:ln>
        </p:spPr>
        <p:txBody>
          <a:bodyPr wrap="square" lIns="0" tIns="0" rIns="0" bIns="0" rtlCol="0"/>
          <a:lstStyle/>
          <a:p>
            <a:endParaRPr sz="949"/>
          </a:p>
        </p:txBody>
      </p:sp>
      <p:sp>
        <p:nvSpPr>
          <p:cNvPr id="185" name="object 185"/>
          <p:cNvSpPr/>
          <p:nvPr/>
        </p:nvSpPr>
        <p:spPr>
          <a:xfrm>
            <a:off x="8753242" y="4536187"/>
            <a:ext cx="4351" cy="18075"/>
          </a:xfrm>
          <a:custGeom>
            <a:avLst/>
            <a:gdLst/>
            <a:ahLst/>
            <a:cxnLst/>
            <a:rect l="l" t="t" r="r" b="b"/>
            <a:pathLst>
              <a:path w="8255" h="34290">
                <a:moveTo>
                  <a:pt x="0" y="0"/>
                </a:moveTo>
                <a:lnTo>
                  <a:pt x="8023" y="34101"/>
                </a:lnTo>
              </a:path>
            </a:pathLst>
          </a:custGeom>
          <a:ln w="4011">
            <a:solidFill>
              <a:srgbClr val="000000"/>
            </a:solidFill>
          </a:ln>
        </p:spPr>
        <p:txBody>
          <a:bodyPr wrap="square" lIns="0" tIns="0" rIns="0" bIns="0" rtlCol="0"/>
          <a:lstStyle/>
          <a:p>
            <a:endParaRPr sz="949"/>
          </a:p>
        </p:txBody>
      </p:sp>
      <p:sp>
        <p:nvSpPr>
          <p:cNvPr id="186" name="object 186"/>
          <p:cNvSpPr/>
          <p:nvPr/>
        </p:nvSpPr>
        <p:spPr>
          <a:xfrm>
            <a:off x="8766460" y="4592755"/>
            <a:ext cx="6025" cy="34139"/>
          </a:xfrm>
          <a:custGeom>
            <a:avLst/>
            <a:gdLst/>
            <a:ahLst/>
            <a:cxnLst/>
            <a:rect l="l" t="t" r="r" b="b"/>
            <a:pathLst>
              <a:path w="11430" h="64770">
                <a:moveTo>
                  <a:pt x="0" y="0"/>
                </a:moveTo>
                <a:lnTo>
                  <a:pt x="11032" y="64191"/>
                </a:lnTo>
              </a:path>
            </a:pathLst>
          </a:custGeom>
          <a:ln w="4011">
            <a:solidFill>
              <a:srgbClr val="000000"/>
            </a:solidFill>
          </a:ln>
        </p:spPr>
        <p:txBody>
          <a:bodyPr wrap="square" lIns="0" tIns="0" rIns="0" bIns="0" rtlCol="0"/>
          <a:lstStyle/>
          <a:p>
            <a:endParaRPr sz="949"/>
          </a:p>
        </p:txBody>
      </p:sp>
      <p:sp>
        <p:nvSpPr>
          <p:cNvPr id="187" name="object 187"/>
          <p:cNvSpPr/>
          <p:nvPr/>
        </p:nvSpPr>
        <p:spPr>
          <a:xfrm>
            <a:off x="8772275" y="4626589"/>
            <a:ext cx="669" cy="5355"/>
          </a:xfrm>
          <a:custGeom>
            <a:avLst/>
            <a:gdLst/>
            <a:ahLst/>
            <a:cxnLst/>
            <a:rect l="l" t="t" r="r" b="b"/>
            <a:pathLst>
              <a:path w="1269" h="10159">
                <a:moveTo>
                  <a:pt x="0" y="0"/>
                </a:moveTo>
                <a:lnTo>
                  <a:pt x="1002" y="10029"/>
                </a:lnTo>
              </a:path>
            </a:pathLst>
          </a:custGeom>
          <a:ln w="4011">
            <a:solidFill>
              <a:srgbClr val="000000"/>
            </a:solidFill>
          </a:ln>
        </p:spPr>
        <p:txBody>
          <a:bodyPr wrap="square" lIns="0" tIns="0" rIns="0" bIns="0" rtlCol="0"/>
          <a:lstStyle/>
          <a:p>
            <a:endParaRPr sz="949"/>
          </a:p>
        </p:txBody>
      </p:sp>
      <p:sp>
        <p:nvSpPr>
          <p:cNvPr id="188" name="object 188"/>
          <p:cNvSpPr/>
          <p:nvPr/>
        </p:nvSpPr>
        <p:spPr>
          <a:xfrm>
            <a:off x="8777031" y="4671525"/>
            <a:ext cx="0" cy="1339"/>
          </a:xfrm>
          <a:custGeom>
            <a:avLst/>
            <a:gdLst/>
            <a:ahLst/>
            <a:cxnLst/>
            <a:rect l="l" t="t" r="r" b="b"/>
            <a:pathLst>
              <a:path h="2540">
                <a:moveTo>
                  <a:pt x="-2005" y="1002"/>
                </a:moveTo>
                <a:lnTo>
                  <a:pt x="2005" y="1002"/>
                </a:lnTo>
              </a:path>
            </a:pathLst>
          </a:custGeom>
          <a:ln w="3175">
            <a:solidFill>
              <a:srgbClr val="000000"/>
            </a:solidFill>
          </a:ln>
        </p:spPr>
        <p:txBody>
          <a:bodyPr wrap="square" lIns="0" tIns="0" rIns="0" bIns="0" rtlCol="0"/>
          <a:lstStyle/>
          <a:p>
            <a:endParaRPr sz="949"/>
          </a:p>
        </p:txBody>
      </p:sp>
      <p:sp>
        <p:nvSpPr>
          <p:cNvPr id="189" name="object 189"/>
          <p:cNvSpPr/>
          <p:nvPr/>
        </p:nvSpPr>
        <p:spPr>
          <a:xfrm>
            <a:off x="8777033" y="4672584"/>
            <a:ext cx="1673" cy="46189"/>
          </a:xfrm>
          <a:custGeom>
            <a:avLst/>
            <a:gdLst/>
            <a:ahLst/>
            <a:cxnLst/>
            <a:rect l="l" t="t" r="r" b="b"/>
            <a:pathLst>
              <a:path w="3175" h="87629">
                <a:moveTo>
                  <a:pt x="0" y="0"/>
                </a:moveTo>
                <a:lnTo>
                  <a:pt x="3008" y="87260"/>
                </a:lnTo>
              </a:path>
            </a:pathLst>
          </a:custGeom>
          <a:ln w="4011">
            <a:solidFill>
              <a:srgbClr val="000000"/>
            </a:solidFill>
          </a:ln>
        </p:spPr>
        <p:txBody>
          <a:bodyPr wrap="square" lIns="0" tIns="0" rIns="0" bIns="0" rtlCol="0"/>
          <a:lstStyle/>
          <a:p>
            <a:endParaRPr sz="949"/>
          </a:p>
        </p:txBody>
      </p:sp>
      <p:sp>
        <p:nvSpPr>
          <p:cNvPr id="190" name="object 190"/>
          <p:cNvSpPr/>
          <p:nvPr/>
        </p:nvSpPr>
        <p:spPr>
          <a:xfrm>
            <a:off x="8777561" y="4718578"/>
            <a:ext cx="1339" cy="29788"/>
          </a:xfrm>
          <a:custGeom>
            <a:avLst/>
            <a:gdLst/>
            <a:ahLst/>
            <a:cxnLst/>
            <a:rect l="l" t="t" r="r" b="b"/>
            <a:pathLst>
              <a:path w="2540" h="56515">
                <a:moveTo>
                  <a:pt x="2005" y="0"/>
                </a:moveTo>
                <a:lnTo>
                  <a:pt x="0" y="56167"/>
                </a:lnTo>
              </a:path>
            </a:pathLst>
          </a:custGeom>
          <a:ln w="4011">
            <a:solidFill>
              <a:srgbClr val="000000"/>
            </a:solidFill>
          </a:ln>
        </p:spPr>
        <p:txBody>
          <a:bodyPr wrap="square" lIns="0" tIns="0" rIns="0" bIns="0" rtlCol="0"/>
          <a:lstStyle/>
          <a:p>
            <a:endParaRPr sz="949"/>
          </a:p>
        </p:txBody>
      </p:sp>
      <p:sp>
        <p:nvSpPr>
          <p:cNvPr id="191" name="object 191"/>
          <p:cNvSpPr/>
          <p:nvPr/>
        </p:nvSpPr>
        <p:spPr>
          <a:xfrm>
            <a:off x="8772274" y="4787832"/>
            <a:ext cx="2679" cy="22760"/>
          </a:xfrm>
          <a:custGeom>
            <a:avLst/>
            <a:gdLst/>
            <a:ahLst/>
            <a:cxnLst/>
            <a:rect l="l" t="t" r="r" b="b"/>
            <a:pathLst>
              <a:path w="5080" h="43179">
                <a:moveTo>
                  <a:pt x="5014" y="0"/>
                </a:moveTo>
                <a:lnTo>
                  <a:pt x="0" y="43128"/>
                </a:lnTo>
              </a:path>
            </a:pathLst>
          </a:custGeom>
          <a:ln w="4011">
            <a:solidFill>
              <a:srgbClr val="000000"/>
            </a:solidFill>
          </a:ln>
        </p:spPr>
        <p:txBody>
          <a:bodyPr wrap="square" lIns="0" tIns="0" rIns="0" bIns="0" rtlCol="0"/>
          <a:lstStyle/>
          <a:p>
            <a:endParaRPr sz="949"/>
          </a:p>
        </p:txBody>
      </p:sp>
      <p:sp>
        <p:nvSpPr>
          <p:cNvPr id="192" name="object 192"/>
          <p:cNvSpPr/>
          <p:nvPr/>
        </p:nvSpPr>
        <p:spPr>
          <a:xfrm>
            <a:off x="8769103" y="4810566"/>
            <a:ext cx="3347" cy="17069"/>
          </a:xfrm>
          <a:custGeom>
            <a:avLst/>
            <a:gdLst/>
            <a:ahLst/>
            <a:cxnLst/>
            <a:rect l="l" t="t" r="r" b="b"/>
            <a:pathLst>
              <a:path w="6350" h="32384">
                <a:moveTo>
                  <a:pt x="6017" y="0"/>
                </a:moveTo>
                <a:lnTo>
                  <a:pt x="0" y="32095"/>
                </a:lnTo>
              </a:path>
            </a:pathLst>
          </a:custGeom>
          <a:ln w="4011">
            <a:solidFill>
              <a:srgbClr val="000000"/>
            </a:solidFill>
          </a:ln>
        </p:spPr>
        <p:txBody>
          <a:bodyPr wrap="square" lIns="0" tIns="0" rIns="0" bIns="0" rtlCol="0"/>
          <a:lstStyle/>
          <a:p>
            <a:endParaRPr sz="949"/>
          </a:p>
        </p:txBody>
      </p:sp>
      <p:sp>
        <p:nvSpPr>
          <p:cNvPr id="193" name="object 193"/>
          <p:cNvSpPr/>
          <p:nvPr/>
        </p:nvSpPr>
        <p:spPr>
          <a:xfrm>
            <a:off x="8753242" y="4866077"/>
            <a:ext cx="8703" cy="35143"/>
          </a:xfrm>
          <a:custGeom>
            <a:avLst/>
            <a:gdLst/>
            <a:ahLst/>
            <a:cxnLst/>
            <a:rect l="l" t="t" r="r" b="b"/>
            <a:pathLst>
              <a:path w="16509" h="66675">
                <a:moveTo>
                  <a:pt x="16047" y="0"/>
                </a:moveTo>
                <a:lnTo>
                  <a:pt x="0" y="66197"/>
                </a:lnTo>
              </a:path>
            </a:pathLst>
          </a:custGeom>
          <a:ln w="4011">
            <a:solidFill>
              <a:srgbClr val="000000"/>
            </a:solidFill>
          </a:ln>
        </p:spPr>
        <p:txBody>
          <a:bodyPr wrap="square" lIns="0" tIns="0" rIns="0" bIns="0" rtlCol="0"/>
          <a:lstStyle/>
          <a:p>
            <a:endParaRPr sz="949"/>
          </a:p>
        </p:txBody>
      </p:sp>
      <p:sp>
        <p:nvSpPr>
          <p:cNvPr id="194" name="object 194"/>
          <p:cNvSpPr/>
          <p:nvPr/>
        </p:nvSpPr>
        <p:spPr>
          <a:xfrm>
            <a:off x="8751657" y="4900967"/>
            <a:ext cx="1673" cy="4016"/>
          </a:xfrm>
          <a:custGeom>
            <a:avLst/>
            <a:gdLst/>
            <a:ahLst/>
            <a:cxnLst/>
            <a:rect l="l" t="t" r="r" b="b"/>
            <a:pathLst>
              <a:path w="3175" h="7620">
                <a:moveTo>
                  <a:pt x="3008" y="0"/>
                </a:moveTo>
                <a:lnTo>
                  <a:pt x="0" y="7020"/>
                </a:lnTo>
              </a:path>
            </a:pathLst>
          </a:custGeom>
          <a:ln w="4011">
            <a:solidFill>
              <a:srgbClr val="000000"/>
            </a:solidFill>
          </a:ln>
        </p:spPr>
        <p:txBody>
          <a:bodyPr wrap="square" lIns="0" tIns="0" rIns="0" bIns="0" rtlCol="0"/>
          <a:lstStyle/>
          <a:p>
            <a:endParaRPr sz="949"/>
          </a:p>
        </p:txBody>
      </p:sp>
      <p:sp>
        <p:nvSpPr>
          <p:cNvPr id="195" name="object 195"/>
          <p:cNvSpPr/>
          <p:nvPr/>
        </p:nvSpPr>
        <p:spPr>
          <a:xfrm>
            <a:off x="8738968" y="4942203"/>
            <a:ext cx="669" cy="2679"/>
          </a:xfrm>
          <a:custGeom>
            <a:avLst/>
            <a:gdLst/>
            <a:ahLst/>
            <a:cxnLst/>
            <a:rect l="l" t="t" r="r" b="b"/>
            <a:pathLst>
              <a:path w="1269" h="5079">
                <a:moveTo>
                  <a:pt x="1002" y="0"/>
                </a:moveTo>
                <a:lnTo>
                  <a:pt x="0" y="5014"/>
                </a:lnTo>
              </a:path>
            </a:pathLst>
          </a:custGeom>
          <a:ln w="4011">
            <a:solidFill>
              <a:srgbClr val="000000"/>
            </a:solidFill>
          </a:ln>
        </p:spPr>
        <p:txBody>
          <a:bodyPr wrap="square" lIns="0" tIns="0" rIns="0" bIns="0" rtlCol="0"/>
          <a:lstStyle/>
          <a:p>
            <a:endParaRPr sz="949"/>
          </a:p>
        </p:txBody>
      </p:sp>
      <p:sp>
        <p:nvSpPr>
          <p:cNvPr id="196" name="object 196"/>
          <p:cNvSpPr/>
          <p:nvPr/>
        </p:nvSpPr>
        <p:spPr>
          <a:xfrm>
            <a:off x="8724695" y="4944845"/>
            <a:ext cx="14392" cy="34475"/>
          </a:xfrm>
          <a:custGeom>
            <a:avLst/>
            <a:gdLst/>
            <a:ahLst/>
            <a:cxnLst/>
            <a:rect l="l" t="t" r="r" b="b"/>
            <a:pathLst>
              <a:path w="27305" h="65404">
                <a:moveTo>
                  <a:pt x="27080" y="0"/>
                </a:moveTo>
                <a:lnTo>
                  <a:pt x="0" y="65194"/>
                </a:lnTo>
              </a:path>
            </a:pathLst>
          </a:custGeom>
          <a:ln w="4011">
            <a:solidFill>
              <a:srgbClr val="000000"/>
            </a:solidFill>
          </a:ln>
        </p:spPr>
        <p:txBody>
          <a:bodyPr wrap="square" lIns="0" tIns="0" rIns="0" bIns="0" rtlCol="0"/>
          <a:lstStyle/>
          <a:p>
            <a:endParaRPr sz="949"/>
          </a:p>
        </p:txBody>
      </p:sp>
      <p:sp>
        <p:nvSpPr>
          <p:cNvPr id="197" name="object 197"/>
          <p:cNvSpPr/>
          <p:nvPr/>
        </p:nvSpPr>
        <p:spPr>
          <a:xfrm>
            <a:off x="8364672" y="5331832"/>
            <a:ext cx="1339" cy="669"/>
          </a:xfrm>
          <a:custGeom>
            <a:avLst/>
            <a:gdLst/>
            <a:ahLst/>
            <a:cxnLst/>
            <a:rect l="l" t="t" r="r" b="b"/>
            <a:pathLst>
              <a:path w="2540" h="1270">
                <a:moveTo>
                  <a:pt x="2005" y="0"/>
                </a:moveTo>
                <a:lnTo>
                  <a:pt x="0" y="1002"/>
                </a:lnTo>
              </a:path>
            </a:pathLst>
          </a:custGeom>
          <a:ln w="4011">
            <a:solidFill>
              <a:srgbClr val="000000"/>
            </a:solidFill>
          </a:ln>
        </p:spPr>
        <p:txBody>
          <a:bodyPr wrap="square" lIns="0" tIns="0" rIns="0" bIns="0" rtlCol="0"/>
          <a:lstStyle/>
          <a:p>
            <a:endParaRPr sz="949"/>
          </a:p>
        </p:txBody>
      </p:sp>
      <p:sp>
        <p:nvSpPr>
          <p:cNvPr id="198" name="object 198"/>
          <p:cNvSpPr/>
          <p:nvPr/>
        </p:nvSpPr>
        <p:spPr>
          <a:xfrm>
            <a:off x="8328723" y="5332359"/>
            <a:ext cx="36148" cy="13388"/>
          </a:xfrm>
          <a:custGeom>
            <a:avLst/>
            <a:gdLst/>
            <a:ahLst/>
            <a:cxnLst/>
            <a:rect l="l" t="t" r="r" b="b"/>
            <a:pathLst>
              <a:path w="68580" h="25400">
                <a:moveTo>
                  <a:pt x="68203" y="0"/>
                </a:moveTo>
                <a:lnTo>
                  <a:pt x="0" y="25074"/>
                </a:lnTo>
              </a:path>
            </a:pathLst>
          </a:custGeom>
          <a:ln w="4011">
            <a:solidFill>
              <a:srgbClr val="000000"/>
            </a:solidFill>
          </a:ln>
        </p:spPr>
        <p:txBody>
          <a:bodyPr wrap="square" lIns="0" tIns="0" rIns="0" bIns="0" rtlCol="0"/>
          <a:lstStyle/>
          <a:p>
            <a:endParaRPr sz="949"/>
          </a:p>
        </p:txBody>
      </p:sp>
      <p:sp>
        <p:nvSpPr>
          <p:cNvPr id="199" name="object 199"/>
          <p:cNvSpPr/>
          <p:nvPr/>
        </p:nvSpPr>
        <p:spPr>
          <a:xfrm>
            <a:off x="8276914" y="5356679"/>
            <a:ext cx="14057" cy="4351"/>
          </a:xfrm>
          <a:custGeom>
            <a:avLst/>
            <a:gdLst/>
            <a:ahLst/>
            <a:cxnLst/>
            <a:rect l="l" t="t" r="r" b="b"/>
            <a:pathLst>
              <a:path w="26669" h="8254">
                <a:moveTo>
                  <a:pt x="26077" y="0"/>
                </a:moveTo>
                <a:lnTo>
                  <a:pt x="0" y="8023"/>
                </a:lnTo>
              </a:path>
            </a:pathLst>
          </a:custGeom>
          <a:ln w="4011">
            <a:solidFill>
              <a:srgbClr val="000000"/>
            </a:solidFill>
          </a:ln>
        </p:spPr>
        <p:txBody>
          <a:bodyPr wrap="square" lIns="0" tIns="0" rIns="0" bIns="0" rtlCol="0"/>
          <a:lstStyle/>
          <a:p>
            <a:endParaRPr sz="949"/>
          </a:p>
        </p:txBody>
      </p:sp>
      <p:sp>
        <p:nvSpPr>
          <p:cNvPr id="200" name="object 200"/>
          <p:cNvSpPr/>
          <p:nvPr/>
        </p:nvSpPr>
        <p:spPr>
          <a:xfrm>
            <a:off x="8252066" y="5360908"/>
            <a:ext cx="25103" cy="5355"/>
          </a:xfrm>
          <a:custGeom>
            <a:avLst/>
            <a:gdLst/>
            <a:ahLst/>
            <a:cxnLst/>
            <a:rect l="l" t="t" r="r" b="b"/>
            <a:pathLst>
              <a:path w="47625" h="10159">
                <a:moveTo>
                  <a:pt x="47140" y="0"/>
                </a:moveTo>
                <a:lnTo>
                  <a:pt x="0" y="10029"/>
                </a:lnTo>
              </a:path>
            </a:pathLst>
          </a:custGeom>
          <a:ln w="4011">
            <a:solidFill>
              <a:srgbClr val="000000"/>
            </a:solidFill>
          </a:ln>
        </p:spPr>
        <p:txBody>
          <a:bodyPr wrap="square" lIns="0" tIns="0" rIns="0" bIns="0" rtlCol="0"/>
          <a:lstStyle/>
          <a:p>
            <a:endParaRPr sz="949"/>
          </a:p>
        </p:txBody>
      </p:sp>
      <p:sp>
        <p:nvSpPr>
          <p:cNvPr id="201" name="object 201"/>
          <p:cNvSpPr/>
          <p:nvPr/>
        </p:nvSpPr>
        <p:spPr>
          <a:xfrm>
            <a:off x="8185983" y="5373067"/>
            <a:ext cx="27111" cy="4016"/>
          </a:xfrm>
          <a:custGeom>
            <a:avLst/>
            <a:gdLst/>
            <a:ahLst/>
            <a:cxnLst/>
            <a:rect l="l" t="t" r="r" b="b"/>
            <a:pathLst>
              <a:path w="51434" h="7620">
                <a:moveTo>
                  <a:pt x="51152" y="0"/>
                </a:moveTo>
                <a:lnTo>
                  <a:pt x="0" y="7020"/>
                </a:lnTo>
              </a:path>
            </a:pathLst>
          </a:custGeom>
          <a:ln w="4011">
            <a:solidFill>
              <a:srgbClr val="000000"/>
            </a:solidFill>
          </a:ln>
        </p:spPr>
        <p:txBody>
          <a:bodyPr wrap="square" lIns="0" tIns="0" rIns="0" bIns="0" rtlCol="0"/>
          <a:lstStyle/>
          <a:p>
            <a:endParaRPr sz="949"/>
          </a:p>
        </p:txBody>
      </p:sp>
      <p:sp>
        <p:nvSpPr>
          <p:cNvPr id="202" name="object 202"/>
          <p:cNvSpPr/>
          <p:nvPr/>
        </p:nvSpPr>
        <p:spPr>
          <a:xfrm>
            <a:off x="8173295" y="5376768"/>
            <a:ext cx="12719" cy="1339"/>
          </a:xfrm>
          <a:custGeom>
            <a:avLst/>
            <a:gdLst/>
            <a:ahLst/>
            <a:cxnLst/>
            <a:rect l="l" t="t" r="r" b="b"/>
            <a:pathLst>
              <a:path w="24130" h="2540">
                <a:moveTo>
                  <a:pt x="24071" y="0"/>
                </a:moveTo>
                <a:lnTo>
                  <a:pt x="0" y="2005"/>
                </a:lnTo>
              </a:path>
            </a:pathLst>
          </a:custGeom>
          <a:ln w="4011">
            <a:solidFill>
              <a:srgbClr val="000000"/>
            </a:solidFill>
          </a:ln>
        </p:spPr>
        <p:txBody>
          <a:bodyPr wrap="square" lIns="0" tIns="0" rIns="0" bIns="0" rtlCol="0"/>
          <a:lstStyle/>
          <a:p>
            <a:endParaRPr sz="949"/>
          </a:p>
        </p:txBody>
      </p:sp>
      <p:sp>
        <p:nvSpPr>
          <p:cNvPr id="203" name="object 203"/>
          <p:cNvSpPr/>
          <p:nvPr/>
        </p:nvSpPr>
        <p:spPr>
          <a:xfrm>
            <a:off x="8093996" y="5379939"/>
            <a:ext cx="39829" cy="0"/>
          </a:xfrm>
          <a:custGeom>
            <a:avLst/>
            <a:gdLst/>
            <a:ahLst/>
            <a:cxnLst/>
            <a:rect l="l" t="t" r="r" b="b"/>
            <a:pathLst>
              <a:path w="75565">
                <a:moveTo>
                  <a:pt x="75224" y="0"/>
                </a:moveTo>
                <a:lnTo>
                  <a:pt x="0" y="0"/>
                </a:lnTo>
              </a:path>
            </a:pathLst>
          </a:custGeom>
          <a:ln w="4011">
            <a:solidFill>
              <a:srgbClr val="000000"/>
            </a:solidFill>
          </a:ln>
        </p:spPr>
        <p:txBody>
          <a:bodyPr wrap="square" lIns="0" tIns="0" rIns="0" bIns="0" rtlCol="0"/>
          <a:lstStyle/>
          <a:p>
            <a:endParaRPr sz="949"/>
          </a:p>
        </p:txBody>
      </p:sp>
      <p:sp>
        <p:nvSpPr>
          <p:cNvPr id="204" name="object 204"/>
          <p:cNvSpPr/>
          <p:nvPr/>
        </p:nvSpPr>
        <p:spPr>
          <a:xfrm>
            <a:off x="8048002" y="5376768"/>
            <a:ext cx="6359" cy="669"/>
          </a:xfrm>
          <a:custGeom>
            <a:avLst/>
            <a:gdLst/>
            <a:ahLst/>
            <a:cxnLst/>
            <a:rect l="l" t="t" r="r" b="b"/>
            <a:pathLst>
              <a:path w="12065" h="1270">
                <a:moveTo>
                  <a:pt x="12035" y="1002"/>
                </a:moveTo>
                <a:lnTo>
                  <a:pt x="0" y="0"/>
                </a:lnTo>
              </a:path>
            </a:pathLst>
          </a:custGeom>
          <a:ln w="4011">
            <a:solidFill>
              <a:srgbClr val="000000"/>
            </a:solidFill>
          </a:ln>
        </p:spPr>
        <p:txBody>
          <a:bodyPr wrap="square" lIns="0" tIns="0" rIns="0" bIns="0" rtlCol="0"/>
          <a:lstStyle/>
          <a:p>
            <a:endParaRPr sz="949"/>
          </a:p>
        </p:txBody>
      </p:sp>
      <p:sp>
        <p:nvSpPr>
          <p:cNvPr id="205" name="object 205"/>
          <p:cNvSpPr/>
          <p:nvPr/>
        </p:nvSpPr>
        <p:spPr>
          <a:xfrm>
            <a:off x="8015225" y="5372539"/>
            <a:ext cx="32801" cy="4351"/>
          </a:xfrm>
          <a:custGeom>
            <a:avLst/>
            <a:gdLst/>
            <a:ahLst/>
            <a:cxnLst/>
            <a:rect l="l" t="t" r="r" b="b"/>
            <a:pathLst>
              <a:path w="62230" h="8254">
                <a:moveTo>
                  <a:pt x="62185" y="8023"/>
                </a:moveTo>
                <a:lnTo>
                  <a:pt x="0" y="0"/>
                </a:lnTo>
              </a:path>
            </a:pathLst>
          </a:custGeom>
          <a:ln w="4011">
            <a:solidFill>
              <a:srgbClr val="000000"/>
            </a:solidFill>
          </a:ln>
        </p:spPr>
        <p:txBody>
          <a:bodyPr wrap="square" lIns="0" tIns="0" rIns="0" bIns="0" rtlCol="0"/>
          <a:lstStyle/>
          <a:p>
            <a:endParaRPr sz="949"/>
          </a:p>
        </p:txBody>
      </p:sp>
      <p:sp>
        <p:nvSpPr>
          <p:cNvPr id="206" name="object 206"/>
          <p:cNvSpPr/>
          <p:nvPr/>
        </p:nvSpPr>
        <p:spPr>
          <a:xfrm>
            <a:off x="5419735" y="3676889"/>
            <a:ext cx="941103" cy="940044"/>
          </a:xfrm>
          <a:prstGeom prst="rect">
            <a:avLst/>
          </a:prstGeom>
          <a:blipFill>
            <a:blip r:embed="rId5"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292" name="object 292"/>
          <p:cNvSpPr/>
          <p:nvPr/>
        </p:nvSpPr>
        <p:spPr>
          <a:xfrm>
            <a:off x="1534827" y="2906308"/>
            <a:ext cx="3793712" cy="3624011"/>
          </a:xfrm>
          <a:prstGeom prst="rect">
            <a:avLst/>
          </a:prstGeom>
          <a:blipFill>
            <a:blip r:embed="rId6"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293" name="object 293"/>
          <p:cNvSpPr txBox="1"/>
          <p:nvPr/>
        </p:nvSpPr>
        <p:spPr>
          <a:xfrm>
            <a:off x="1184520" y="4435203"/>
            <a:ext cx="323989" cy="56714"/>
          </a:xfrm>
          <a:prstGeom prst="rect">
            <a:avLst/>
          </a:prstGeom>
        </p:spPr>
        <p:txBody>
          <a:bodyPr vert="horz" wrap="square" lIns="0" tIns="8033" rIns="0" bIns="0" rtlCol="0">
            <a:spAutoFit/>
          </a:bodyPr>
          <a:lstStyle/>
          <a:p>
            <a:pPr marL="6694">
              <a:spcBef>
                <a:spcPts val="63"/>
              </a:spcBef>
            </a:pPr>
            <a:r>
              <a:rPr sz="316" spc="3" dirty="0">
                <a:latin typeface="Arial"/>
                <a:cs typeface="Arial"/>
              </a:rPr>
              <a:t>DOWN</a:t>
            </a:r>
            <a:r>
              <a:rPr sz="316" spc="-43" dirty="0">
                <a:latin typeface="Arial"/>
                <a:cs typeface="Arial"/>
              </a:rPr>
              <a:t> </a:t>
            </a:r>
            <a:r>
              <a:rPr sz="316" dirty="0">
                <a:latin typeface="Arial"/>
                <a:cs typeface="Arial"/>
              </a:rPr>
              <a:t>LADDER</a:t>
            </a:r>
            <a:endParaRPr sz="316">
              <a:latin typeface="Arial"/>
              <a:cs typeface="Arial"/>
            </a:endParaRPr>
          </a:p>
        </p:txBody>
      </p:sp>
      <p:sp>
        <p:nvSpPr>
          <p:cNvPr id="294" name="object 294"/>
          <p:cNvSpPr txBox="1"/>
          <p:nvPr/>
        </p:nvSpPr>
        <p:spPr>
          <a:xfrm>
            <a:off x="4519501" y="3097035"/>
            <a:ext cx="506401" cy="56714"/>
          </a:xfrm>
          <a:prstGeom prst="rect">
            <a:avLst/>
          </a:prstGeom>
        </p:spPr>
        <p:txBody>
          <a:bodyPr vert="horz" wrap="square" lIns="0" tIns="8033" rIns="0" bIns="0" rtlCol="0">
            <a:spAutoFit/>
          </a:bodyPr>
          <a:lstStyle/>
          <a:p>
            <a:pPr marL="6694">
              <a:spcBef>
                <a:spcPts val="63"/>
              </a:spcBef>
            </a:pPr>
            <a:r>
              <a:rPr sz="316" spc="3" dirty="0">
                <a:latin typeface="Arial"/>
                <a:cs typeface="Arial"/>
              </a:rPr>
              <a:t>MASONRY WALL</a:t>
            </a:r>
            <a:r>
              <a:rPr sz="316" spc="-45" dirty="0">
                <a:latin typeface="Arial"/>
                <a:cs typeface="Arial"/>
              </a:rPr>
              <a:t> </a:t>
            </a:r>
            <a:r>
              <a:rPr sz="316" spc="3" dirty="0">
                <a:latin typeface="Arial"/>
                <a:cs typeface="Arial"/>
              </a:rPr>
              <a:t>BELOW</a:t>
            </a:r>
            <a:endParaRPr sz="316">
              <a:latin typeface="Arial"/>
              <a:cs typeface="Arial"/>
            </a:endParaRPr>
          </a:p>
        </p:txBody>
      </p:sp>
      <p:sp>
        <p:nvSpPr>
          <p:cNvPr id="295" name="object 295"/>
          <p:cNvSpPr txBox="1"/>
          <p:nvPr/>
        </p:nvSpPr>
        <p:spPr>
          <a:xfrm>
            <a:off x="5017522" y="3805527"/>
            <a:ext cx="398628" cy="56714"/>
          </a:xfrm>
          <a:prstGeom prst="rect">
            <a:avLst/>
          </a:prstGeom>
        </p:spPr>
        <p:txBody>
          <a:bodyPr vert="horz" wrap="square" lIns="0" tIns="8033" rIns="0" bIns="0" rtlCol="0">
            <a:spAutoFit/>
          </a:bodyPr>
          <a:lstStyle/>
          <a:p>
            <a:pPr marL="6694">
              <a:spcBef>
                <a:spcPts val="63"/>
              </a:spcBef>
            </a:pPr>
            <a:r>
              <a:rPr sz="316" dirty="0">
                <a:latin typeface="Arial"/>
                <a:cs typeface="Arial"/>
              </a:rPr>
              <a:t>CISTERN</a:t>
            </a:r>
            <a:r>
              <a:rPr sz="316" spc="-29" dirty="0">
                <a:latin typeface="Arial"/>
                <a:cs typeface="Arial"/>
              </a:rPr>
              <a:t> </a:t>
            </a:r>
            <a:r>
              <a:rPr sz="316" spc="3" dirty="0">
                <a:latin typeface="Arial"/>
                <a:cs typeface="Arial"/>
              </a:rPr>
              <a:t>OPENING</a:t>
            </a:r>
            <a:endParaRPr sz="316">
              <a:latin typeface="Arial"/>
              <a:cs typeface="Arial"/>
            </a:endParaRPr>
          </a:p>
        </p:txBody>
      </p:sp>
      <p:sp>
        <p:nvSpPr>
          <p:cNvPr id="296" name="object 296"/>
          <p:cNvSpPr txBox="1"/>
          <p:nvPr/>
        </p:nvSpPr>
        <p:spPr>
          <a:xfrm>
            <a:off x="3263366" y="4747249"/>
            <a:ext cx="135553" cy="153583"/>
          </a:xfrm>
          <a:prstGeom prst="rect">
            <a:avLst/>
          </a:prstGeom>
        </p:spPr>
        <p:txBody>
          <a:bodyPr vert="horz" wrap="square" lIns="0" tIns="7699" rIns="0" bIns="0" rtlCol="0">
            <a:spAutoFit/>
          </a:bodyPr>
          <a:lstStyle/>
          <a:p>
            <a:pPr marL="6694" marR="2679">
              <a:spcBef>
                <a:spcPts val="60"/>
              </a:spcBef>
            </a:pPr>
            <a:r>
              <a:rPr sz="316" spc="3" dirty="0">
                <a:latin typeface="Arial"/>
                <a:cs typeface="Arial"/>
              </a:rPr>
              <a:t>OPEN  FOR  STAIR</a:t>
            </a:r>
            <a:endParaRPr sz="316">
              <a:latin typeface="Arial"/>
              <a:cs typeface="Arial"/>
            </a:endParaRPr>
          </a:p>
        </p:txBody>
      </p:sp>
      <p:sp>
        <p:nvSpPr>
          <p:cNvPr id="297" name="object 297"/>
          <p:cNvSpPr txBox="1"/>
          <p:nvPr/>
        </p:nvSpPr>
        <p:spPr>
          <a:xfrm>
            <a:off x="4549761" y="6041664"/>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1</a:t>
            </a:r>
            <a:endParaRPr sz="633">
              <a:latin typeface="Arial"/>
              <a:cs typeface="Arial"/>
            </a:endParaRPr>
          </a:p>
        </p:txBody>
      </p:sp>
      <p:sp>
        <p:nvSpPr>
          <p:cNvPr id="298" name="object 298"/>
          <p:cNvSpPr txBox="1"/>
          <p:nvPr/>
        </p:nvSpPr>
        <p:spPr>
          <a:xfrm>
            <a:off x="4154301" y="6269587"/>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2</a:t>
            </a:r>
            <a:endParaRPr sz="633">
              <a:latin typeface="Arial"/>
              <a:cs typeface="Arial"/>
            </a:endParaRPr>
          </a:p>
        </p:txBody>
      </p:sp>
      <p:sp>
        <p:nvSpPr>
          <p:cNvPr id="299" name="object 299"/>
          <p:cNvSpPr txBox="1"/>
          <p:nvPr/>
        </p:nvSpPr>
        <p:spPr>
          <a:xfrm>
            <a:off x="3258102" y="6388033"/>
            <a:ext cx="515103" cy="106187"/>
          </a:xfrm>
          <a:prstGeom prst="rect">
            <a:avLst/>
          </a:prstGeom>
        </p:spPr>
        <p:txBody>
          <a:bodyPr vert="horz" wrap="square" lIns="0" tIns="8703" rIns="0" bIns="0" rtlCol="0">
            <a:spAutoFit/>
          </a:bodyPr>
          <a:lstStyle/>
          <a:p>
            <a:pPr marL="6694">
              <a:spcBef>
                <a:spcPts val="69"/>
              </a:spcBef>
              <a:tabLst>
                <a:tab pos="462220" algn="l"/>
              </a:tabLst>
            </a:pPr>
            <a:r>
              <a:rPr sz="633" spc="5" dirty="0">
                <a:latin typeface="Arial"/>
                <a:cs typeface="Arial"/>
              </a:rPr>
              <a:t>4	3</a:t>
            </a:r>
            <a:endParaRPr sz="633">
              <a:latin typeface="Arial"/>
              <a:cs typeface="Arial"/>
            </a:endParaRPr>
          </a:p>
        </p:txBody>
      </p:sp>
      <p:sp>
        <p:nvSpPr>
          <p:cNvPr id="300" name="object 300"/>
          <p:cNvSpPr txBox="1"/>
          <p:nvPr/>
        </p:nvSpPr>
        <p:spPr>
          <a:xfrm>
            <a:off x="2817745" y="6270092"/>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5</a:t>
            </a:r>
            <a:endParaRPr sz="633">
              <a:latin typeface="Arial"/>
              <a:cs typeface="Arial"/>
            </a:endParaRPr>
          </a:p>
        </p:txBody>
      </p:sp>
      <p:sp>
        <p:nvSpPr>
          <p:cNvPr id="301" name="object 301"/>
          <p:cNvSpPr txBox="1"/>
          <p:nvPr/>
        </p:nvSpPr>
        <p:spPr>
          <a:xfrm>
            <a:off x="2422792" y="6041664"/>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6</a:t>
            </a:r>
            <a:endParaRPr sz="633">
              <a:latin typeface="Arial"/>
              <a:cs typeface="Arial"/>
            </a:endParaRPr>
          </a:p>
        </p:txBody>
      </p:sp>
      <p:sp>
        <p:nvSpPr>
          <p:cNvPr id="302" name="object 302"/>
          <p:cNvSpPr txBox="1"/>
          <p:nvPr/>
        </p:nvSpPr>
        <p:spPr>
          <a:xfrm>
            <a:off x="2100297" y="5719671"/>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7</a:t>
            </a:r>
            <a:endParaRPr sz="633">
              <a:latin typeface="Arial"/>
              <a:cs typeface="Arial"/>
            </a:endParaRPr>
          </a:p>
        </p:txBody>
      </p:sp>
      <p:sp>
        <p:nvSpPr>
          <p:cNvPr id="303" name="object 303"/>
          <p:cNvSpPr txBox="1"/>
          <p:nvPr/>
        </p:nvSpPr>
        <p:spPr>
          <a:xfrm>
            <a:off x="1871869" y="5324719"/>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8</a:t>
            </a:r>
            <a:endParaRPr sz="633">
              <a:latin typeface="Arial"/>
              <a:cs typeface="Arial"/>
            </a:endParaRPr>
          </a:p>
        </p:txBody>
      </p:sp>
      <p:sp>
        <p:nvSpPr>
          <p:cNvPr id="304" name="object 304"/>
          <p:cNvSpPr txBox="1"/>
          <p:nvPr/>
        </p:nvSpPr>
        <p:spPr>
          <a:xfrm>
            <a:off x="1753929" y="4883779"/>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9</a:t>
            </a:r>
            <a:endParaRPr sz="633">
              <a:latin typeface="Arial"/>
              <a:cs typeface="Arial"/>
            </a:endParaRPr>
          </a:p>
        </p:txBody>
      </p:sp>
      <p:sp>
        <p:nvSpPr>
          <p:cNvPr id="305" name="object 305"/>
          <p:cNvSpPr txBox="1"/>
          <p:nvPr/>
        </p:nvSpPr>
        <p:spPr>
          <a:xfrm>
            <a:off x="1731732" y="4428095"/>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10</a:t>
            </a:r>
            <a:endParaRPr sz="633">
              <a:latin typeface="Arial"/>
              <a:cs typeface="Arial"/>
            </a:endParaRPr>
          </a:p>
        </p:txBody>
      </p:sp>
      <p:sp>
        <p:nvSpPr>
          <p:cNvPr id="306" name="object 306"/>
          <p:cNvSpPr txBox="1"/>
          <p:nvPr/>
        </p:nvSpPr>
        <p:spPr>
          <a:xfrm>
            <a:off x="1849671" y="3987660"/>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11</a:t>
            </a:r>
            <a:endParaRPr sz="633">
              <a:latin typeface="Arial"/>
              <a:cs typeface="Arial"/>
            </a:endParaRPr>
          </a:p>
        </p:txBody>
      </p:sp>
      <p:sp>
        <p:nvSpPr>
          <p:cNvPr id="307" name="object 307"/>
          <p:cNvSpPr txBox="1"/>
          <p:nvPr/>
        </p:nvSpPr>
        <p:spPr>
          <a:xfrm>
            <a:off x="2077515" y="35927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12</a:t>
            </a:r>
            <a:endParaRPr sz="633">
              <a:latin typeface="Arial"/>
              <a:cs typeface="Arial"/>
            </a:endParaRPr>
          </a:p>
        </p:txBody>
      </p:sp>
      <p:sp>
        <p:nvSpPr>
          <p:cNvPr id="308" name="object 308"/>
          <p:cNvSpPr txBox="1"/>
          <p:nvPr/>
        </p:nvSpPr>
        <p:spPr>
          <a:xfrm>
            <a:off x="2400011" y="32702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13</a:t>
            </a:r>
            <a:endParaRPr sz="633">
              <a:latin typeface="Arial"/>
              <a:cs typeface="Arial"/>
            </a:endParaRPr>
          </a:p>
        </p:txBody>
      </p:sp>
      <p:sp>
        <p:nvSpPr>
          <p:cNvPr id="309" name="object 309"/>
          <p:cNvSpPr txBox="1"/>
          <p:nvPr/>
        </p:nvSpPr>
        <p:spPr>
          <a:xfrm>
            <a:off x="2794963" y="3042287"/>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14</a:t>
            </a:r>
            <a:endParaRPr sz="633">
              <a:latin typeface="Arial"/>
              <a:cs typeface="Arial"/>
            </a:endParaRPr>
          </a:p>
        </p:txBody>
      </p:sp>
      <p:sp>
        <p:nvSpPr>
          <p:cNvPr id="310" name="object 310"/>
          <p:cNvSpPr txBox="1"/>
          <p:nvPr/>
        </p:nvSpPr>
        <p:spPr>
          <a:xfrm>
            <a:off x="3235401" y="2923923"/>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15</a:t>
            </a:r>
            <a:endParaRPr sz="633">
              <a:latin typeface="Arial"/>
              <a:cs typeface="Arial"/>
            </a:endParaRPr>
          </a:p>
        </p:txBody>
      </p:sp>
      <p:sp>
        <p:nvSpPr>
          <p:cNvPr id="311" name="object 311"/>
          <p:cNvSpPr txBox="1"/>
          <p:nvPr/>
        </p:nvSpPr>
        <p:spPr>
          <a:xfrm>
            <a:off x="3691671" y="2923923"/>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16</a:t>
            </a:r>
            <a:endParaRPr sz="633">
              <a:latin typeface="Arial"/>
              <a:cs typeface="Arial"/>
            </a:endParaRPr>
          </a:p>
        </p:txBody>
      </p:sp>
      <p:sp>
        <p:nvSpPr>
          <p:cNvPr id="312" name="object 312"/>
          <p:cNvSpPr txBox="1"/>
          <p:nvPr/>
        </p:nvSpPr>
        <p:spPr>
          <a:xfrm>
            <a:off x="4132104" y="3042287"/>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17</a:t>
            </a:r>
            <a:endParaRPr sz="633">
              <a:latin typeface="Arial"/>
              <a:cs typeface="Arial"/>
            </a:endParaRPr>
          </a:p>
        </p:txBody>
      </p:sp>
      <p:sp>
        <p:nvSpPr>
          <p:cNvPr id="313" name="object 313"/>
          <p:cNvSpPr txBox="1"/>
          <p:nvPr/>
        </p:nvSpPr>
        <p:spPr>
          <a:xfrm>
            <a:off x="4527057" y="32702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18</a:t>
            </a:r>
            <a:endParaRPr sz="633">
              <a:latin typeface="Arial"/>
              <a:cs typeface="Arial"/>
            </a:endParaRPr>
          </a:p>
        </p:txBody>
      </p:sp>
      <p:sp>
        <p:nvSpPr>
          <p:cNvPr id="314" name="object 314"/>
          <p:cNvSpPr txBox="1"/>
          <p:nvPr/>
        </p:nvSpPr>
        <p:spPr>
          <a:xfrm>
            <a:off x="4849555" y="35927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19</a:t>
            </a:r>
            <a:endParaRPr sz="633">
              <a:latin typeface="Arial"/>
              <a:cs typeface="Arial"/>
            </a:endParaRPr>
          </a:p>
        </p:txBody>
      </p:sp>
      <p:sp>
        <p:nvSpPr>
          <p:cNvPr id="315" name="object 315"/>
          <p:cNvSpPr txBox="1"/>
          <p:nvPr/>
        </p:nvSpPr>
        <p:spPr>
          <a:xfrm>
            <a:off x="5076893" y="3987660"/>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20</a:t>
            </a:r>
            <a:endParaRPr sz="633">
              <a:latin typeface="Arial"/>
              <a:cs typeface="Arial"/>
            </a:endParaRPr>
          </a:p>
        </p:txBody>
      </p:sp>
      <p:sp>
        <p:nvSpPr>
          <p:cNvPr id="316" name="object 316"/>
          <p:cNvSpPr txBox="1"/>
          <p:nvPr/>
        </p:nvSpPr>
        <p:spPr>
          <a:xfrm>
            <a:off x="5195335" y="4428095"/>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21</a:t>
            </a:r>
            <a:endParaRPr sz="633">
              <a:latin typeface="Arial"/>
              <a:cs typeface="Arial"/>
            </a:endParaRPr>
          </a:p>
        </p:txBody>
      </p:sp>
      <p:sp>
        <p:nvSpPr>
          <p:cNvPr id="317" name="object 317"/>
          <p:cNvSpPr txBox="1"/>
          <p:nvPr/>
        </p:nvSpPr>
        <p:spPr>
          <a:xfrm>
            <a:off x="5195335" y="4883779"/>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22</a:t>
            </a:r>
            <a:endParaRPr sz="633">
              <a:latin typeface="Arial"/>
              <a:cs typeface="Arial"/>
            </a:endParaRPr>
          </a:p>
        </p:txBody>
      </p:sp>
      <p:sp>
        <p:nvSpPr>
          <p:cNvPr id="318" name="object 318"/>
          <p:cNvSpPr txBox="1"/>
          <p:nvPr/>
        </p:nvSpPr>
        <p:spPr>
          <a:xfrm>
            <a:off x="5077395" y="5324719"/>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23</a:t>
            </a:r>
            <a:endParaRPr sz="633">
              <a:latin typeface="Arial"/>
              <a:cs typeface="Arial"/>
            </a:endParaRPr>
          </a:p>
        </p:txBody>
      </p:sp>
      <p:sp>
        <p:nvSpPr>
          <p:cNvPr id="319" name="object 319"/>
          <p:cNvSpPr txBox="1"/>
          <p:nvPr/>
        </p:nvSpPr>
        <p:spPr>
          <a:xfrm>
            <a:off x="4849555" y="5719671"/>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24</a:t>
            </a:r>
            <a:endParaRPr sz="633">
              <a:latin typeface="Arial"/>
              <a:cs typeface="Arial"/>
            </a:endParaRPr>
          </a:p>
        </p:txBody>
      </p:sp>
      <p:sp>
        <p:nvSpPr>
          <p:cNvPr id="320" name="object 320"/>
          <p:cNvSpPr txBox="1"/>
          <p:nvPr/>
        </p:nvSpPr>
        <p:spPr>
          <a:xfrm rot="19380000">
            <a:off x="4271639" y="4044871"/>
            <a:ext cx="87615"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1" name="object 321"/>
          <p:cNvSpPr txBox="1"/>
          <p:nvPr/>
        </p:nvSpPr>
        <p:spPr>
          <a:xfrm rot="21180000">
            <a:off x="4501757" y="4607769"/>
            <a:ext cx="87027"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2" name="object 322"/>
          <p:cNvSpPr txBox="1"/>
          <p:nvPr/>
        </p:nvSpPr>
        <p:spPr>
          <a:xfrm rot="1320000">
            <a:off x="4438317" y="5065420"/>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3" name="object 323"/>
          <p:cNvSpPr txBox="1"/>
          <p:nvPr/>
        </p:nvSpPr>
        <p:spPr>
          <a:xfrm rot="3120000">
            <a:off x="4065368" y="5544796"/>
            <a:ext cx="8716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4" name="object 324"/>
          <p:cNvSpPr txBox="1"/>
          <p:nvPr/>
        </p:nvSpPr>
        <p:spPr>
          <a:xfrm rot="4920000">
            <a:off x="3623787" y="5737204"/>
            <a:ext cx="121131"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25" name="object 325"/>
          <p:cNvSpPr txBox="1"/>
          <p:nvPr/>
        </p:nvSpPr>
        <p:spPr>
          <a:xfrm rot="17580000">
            <a:off x="3047846" y="5640095"/>
            <a:ext cx="8716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6" name="object 326"/>
          <p:cNvSpPr txBox="1"/>
          <p:nvPr/>
        </p:nvSpPr>
        <p:spPr>
          <a:xfrm rot="19380000">
            <a:off x="2679194" y="5361889"/>
            <a:ext cx="87615"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7" name="object 327"/>
          <p:cNvSpPr txBox="1"/>
          <p:nvPr/>
        </p:nvSpPr>
        <p:spPr>
          <a:xfrm rot="21180000">
            <a:off x="2445601" y="4802887"/>
            <a:ext cx="87027"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8" name="object 328"/>
          <p:cNvSpPr txBox="1"/>
          <p:nvPr/>
        </p:nvSpPr>
        <p:spPr>
          <a:xfrm rot="1320000">
            <a:off x="2501684" y="4344723"/>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29" name="object 329"/>
          <p:cNvSpPr txBox="1"/>
          <p:nvPr/>
        </p:nvSpPr>
        <p:spPr>
          <a:xfrm rot="3120000">
            <a:off x="2839587" y="3845351"/>
            <a:ext cx="120815"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30" name="object 330"/>
          <p:cNvSpPr txBox="1"/>
          <p:nvPr/>
        </p:nvSpPr>
        <p:spPr>
          <a:xfrm rot="4920000">
            <a:off x="3294360" y="3681071"/>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1" name="object 331"/>
          <p:cNvSpPr txBox="1"/>
          <p:nvPr/>
        </p:nvSpPr>
        <p:spPr>
          <a:xfrm rot="17580000">
            <a:off x="3897701" y="3743816"/>
            <a:ext cx="120815"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32" name="object 332"/>
          <p:cNvSpPr txBox="1"/>
          <p:nvPr/>
        </p:nvSpPr>
        <p:spPr>
          <a:xfrm rot="18600000">
            <a:off x="4143178" y="3885644"/>
            <a:ext cx="120815"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33" name="object 333"/>
          <p:cNvSpPr txBox="1"/>
          <p:nvPr/>
        </p:nvSpPr>
        <p:spPr>
          <a:xfrm rot="20160000">
            <a:off x="4423109" y="4263924"/>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4" name="object 334"/>
          <p:cNvSpPr txBox="1"/>
          <p:nvPr/>
        </p:nvSpPr>
        <p:spPr>
          <a:xfrm rot="540000">
            <a:off x="4502036" y="4885607"/>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5" name="object 335"/>
          <p:cNvSpPr txBox="1"/>
          <p:nvPr/>
        </p:nvSpPr>
        <p:spPr>
          <a:xfrm rot="2100000">
            <a:off x="4324602" y="5305711"/>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6" name="object 336"/>
          <p:cNvSpPr txBox="1"/>
          <p:nvPr/>
        </p:nvSpPr>
        <p:spPr>
          <a:xfrm rot="4140000">
            <a:off x="3825534" y="5683663"/>
            <a:ext cx="8716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7" name="object 337"/>
          <p:cNvSpPr txBox="1"/>
          <p:nvPr/>
        </p:nvSpPr>
        <p:spPr>
          <a:xfrm rot="16560000">
            <a:off x="3366909" y="5760837"/>
            <a:ext cx="121131"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38" name="object 338"/>
          <p:cNvSpPr txBox="1"/>
          <p:nvPr/>
        </p:nvSpPr>
        <p:spPr>
          <a:xfrm rot="18600000">
            <a:off x="2806453" y="5504504"/>
            <a:ext cx="8716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39" name="object 339"/>
          <p:cNvSpPr txBox="1"/>
          <p:nvPr/>
        </p:nvSpPr>
        <p:spPr>
          <a:xfrm rot="20160000">
            <a:off x="2525598" y="5144775"/>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40" name="object 340"/>
          <p:cNvSpPr txBox="1"/>
          <p:nvPr/>
        </p:nvSpPr>
        <p:spPr>
          <a:xfrm rot="540000">
            <a:off x="2441685" y="4525644"/>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41" name="object 341"/>
          <p:cNvSpPr txBox="1"/>
          <p:nvPr/>
        </p:nvSpPr>
        <p:spPr>
          <a:xfrm rot="2100000">
            <a:off x="2612645" y="4102267"/>
            <a:ext cx="87321"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42" name="object 342"/>
          <p:cNvSpPr txBox="1"/>
          <p:nvPr/>
        </p:nvSpPr>
        <p:spPr>
          <a:xfrm rot="4140000">
            <a:off x="3082759" y="3700379"/>
            <a:ext cx="121131" cy="38472"/>
          </a:xfrm>
          <a:prstGeom prst="rect">
            <a:avLst/>
          </a:prstGeom>
        </p:spPr>
        <p:txBody>
          <a:bodyPr vert="horz" wrap="square" lIns="0" tIns="0" rIns="0" bIns="0" rtlCol="0">
            <a:spAutoFit/>
          </a:bodyPr>
          <a:lstStyle/>
          <a:p>
            <a:pPr>
              <a:lnSpc>
                <a:spcPts val="327"/>
              </a:lnSpc>
            </a:pPr>
            <a:r>
              <a:rPr sz="316" spc="3" dirty="0">
                <a:latin typeface="Arial"/>
                <a:cs typeface="Arial"/>
              </a:rPr>
              <a:t>W12X</a:t>
            </a:r>
            <a:endParaRPr sz="316">
              <a:latin typeface="Arial"/>
              <a:cs typeface="Arial"/>
            </a:endParaRPr>
          </a:p>
        </p:txBody>
      </p:sp>
      <p:sp>
        <p:nvSpPr>
          <p:cNvPr id="343" name="object 343"/>
          <p:cNvSpPr txBox="1"/>
          <p:nvPr/>
        </p:nvSpPr>
        <p:spPr>
          <a:xfrm rot="16560000">
            <a:off x="3571299" y="3657652"/>
            <a:ext cx="87615" cy="38472"/>
          </a:xfrm>
          <a:prstGeom prst="rect">
            <a:avLst/>
          </a:prstGeom>
        </p:spPr>
        <p:txBody>
          <a:bodyPr vert="horz" wrap="square" lIns="0" tIns="0" rIns="0" bIns="0" rtlCol="0">
            <a:spAutoFit/>
          </a:bodyPr>
          <a:lstStyle/>
          <a:p>
            <a:pPr>
              <a:lnSpc>
                <a:spcPts val="327"/>
              </a:lnSpc>
            </a:pPr>
            <a:r>
              <a:rPr sz="316" spc="3" dirty="0">
                <a:latin typeface="Arial"/>
                <a:cs typeface="Arial"/>
              </a:rPr>
              <a:t>T8X</a:t>
            </a:r>
            <a:endParaRPr sz="316">
              <a:latin typeface="Arial"/>
              <a:cs typeface="Arial"/>
            </a:endParaRPr>
          </a:p>
        </p:txBody>
      </p:sp>
      <p:sp>
        <p:nvSpPr>
          <p:cNvPr id="344" name="object 344"/>
          <p:cNvSpPr txBox="1"/>
          <p:nvPr/>
        </p:nvSpPr>
        <p:spPr>
          <a:xfrm>
            <a:off x="4694065" y="3467168"/>
            <a:ext cx="337712" cy="56714"/>
          </a:xfrm>
          <a:prstGeom prst="rect">
            <a:avLst/>
          </a:prstGeom>
        </p:spPr>
        <p:txBody>
          <a:bodyPr vert="horz" wrap="square" lIns="0" tIns="8033" rIns="0" bIns="0" rtlCol="0">
            <a:spAutoFit/>
          </a:bodyPr>
          <a:lstStyle/>
          <a:p>
            <a:pPr marL="6694">
              <a:spcBef>
                <a:spcPts val="63"/>
              </a:spcBef>
            </a:pPr>
            <a:r>
              <a:rPr sz="316" dirty="0">
                <a:latin typeface="Arial"/>
                <a:cs typeface="Arial"/>
              </a:rPr>
              <a:t>HATCH </a:t>
            </a:r>
            <a:r>
              <a:rPr sz="316" spc="3" dirty="0">
                <a:latin typeface="Arial"/>
                <a:cs typeface="Arial"/>
              </a:rPr>
              <a:t>(TYP</a:t>
            </a:r>
            <a:r>
              <a:rPr sz="316" spc="-35" dirty="0">
                <a:latin typeface="Arial"/>
                <a:cs typeface="Arial"/>
              </a:rPr>
              <a:t> </a:t>
            </a:r>
            <a:r>
              <a:rPr sz="316" dirty="0">
                <a:latin typeface="Arial"/>
                <a:cs typeface="Arial"/>
              </a:rPr>
              <a:t>X3)</a:t>
            </a:r>
            <a:endParaRPr sz="316">
              <a:latin typeface="Arial"/>
              <a:cs typeface="Arial"/>
            </a:endParaRPr>
          </a:p>
        </p:txBody>
      </p:sp>
      <p:sp>
        <p:nvSpPr>
          <p:cNvPr id="345" name="object 345"/>
          <p:cNvSpPr txBox="1"/>
          <p:nvPr/>
        </p:nvSpPr>
        <p:spPr>
          <a:xfrm rot="900000">
            <a:off x="7791637" y="5515763"/>
            <a:ext cx="131667" cy="38472"/>
          </a:xfrm>
          <a:prstGeom prst="rect">
            <a:avLst/>
          </a:prstGeom>
        </p:spPr>
        <p:txBody>
          <a:bodyPr vert="horz" wrap="square" lIns="0" tIns="0" rIns="0" bIns="0" rtlCol="0">
            <a:spAutoFit/>
          </a:bodyPr>
          <a:lstStyle/>
          <a:p>
            <a:pPr>
              <a:lnSpc>
                <a:spcPts val="327"/>
              </a:lnSpc>
            </a:pPr>
            <a:r>
              <a:rPr sz="316" dirty="0">
                <a:latin typeface="Arial"/>
                <a:cs typeface="Arial"/>
              </a:rPr>
              <a:t>DOOR</a:t>
            </a:r>
            <a:endParaRPr sz="316">
              <a:latin typeface="Arial"/>
              <a:cs typeface="Arial"/>
            </a:endParaRPr>
          </a:p>
        </p:txBody>
      </p:sp>
      <p:sp>
        <p:nvSpPr>
          <p:cNvPr id="346" name="object 346"/>
          <p:cNvSpPr/>
          <p:nvPr/>
        </p:nvSpPr>
        <p:spPr>
          <a:xfrm>
            <a:off x="5978799" y="2906308"/>
            <a:ext cx="3950727" cy="3624011"/>
          </a:xfrm>
          <a:prstGeom prst="rect">
            <a:avLst/>
          </a:prstGeom>
          <a:blipFill>
            <a:blip r:embed="rId7"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347" name="object 347"/>
          <p:cNvSpPr txBox="1"/>
          <p:nvPr/>
        </p:nvSpPr>
        <p:spPr>
          <a:xfrm>
            <a:off x="5629208" y="4331045"/>
            <a:ext cx="323989" cy="56714"/>
          </a:xfrm>
          <a:prstGeom prst="rect">
            <a:avLst/>
          </a:prstGeom>
        </p:spPr>
        <p:txBody>
          <a:bodyPr vert="horz" wrap="square" lIns="0" tIns="8033" rIns="0" bIns="0" rtlCol="0">
            <a:spAutoFit/>
          </a:bodyPr>
          <a:lstStyle/>
          <a:p>
            <a:pPr marL="6694">
              <a:spcBef>
                <a:spcPts val="63"/>
              </a:spcBef>
            </a:pPr>
            <a:r>
              <a:rPr sz="316" spc="3" dirty="0">
                <a:latin typeface="Arial"/>
                <a:cs typeface="Arial"/>
              </a:rPr>
              <a:t>DOWN</a:t>
            </a:r>
            <a:r>
              <a:rPr sz="316" spc="-43" dirty="0">
                <a:latin typeface="Arial"/>
                <a:cs typeface="Arial"/>
              </a:rPr>
              <a:t> </a:t>
            </a:r>
            <a:r>
              <a:rPr sz="316" dirty="0">
                <a:latin typeface="Arial"/>
                <a:cs typeface="Arial"/>
              </a:rPr>
              <a:t>LADDER</a:t>
            </a:r>
            <a:endParaRPr sz="316">
              <a:latin typeface="Arial"/>
              <a:cs typeface="Arial"/>
            </a:endParaRPr>
          </a:p>
        </p:txBody>
      </p:sp>
      <p:sp>
        <p:nvSpPr>
          <p:cNvPr id="348" name="object 348"/>
          <p:cNvSpPr txBox="1"/>
          <p:nvPr/>
        </p:nvSpPr>
        <p:spPr>
          <a:xfrm>
            <a:off x="8706161" y="3117129"/>
            <a:ext cx="506401" cy="56714"/>
          </a:xfrm>
          <a:prstGeom prst="rect">
            <a:avLst/>
          </a:prstGeom>
        </p:spPr>
        <p:txBody>
          <a:bodyPr vert="horz" wrap="square" lIns="0" tIns="8033" rIns="0" bIns="0" rtlCol="0">
            <a:spAutoFit/>
          </a:bodyPr>
          <a:lstStyle/>
          <a:p>
            <a:pPr marL="6694">
              <a:spcBef>
                <a:spcPts val="63"/>
              </a:spcBef>
            </a:pPr>
            <a:r>
              <a:rPr sz="316" spc="3" dirty="0">
                <a:latin typeface="Arial"/>
                <a:cs typeface="Arial"/>
              </a:rPr>
              <a:t>MASONRY WALL</a:t>
            </a:r>
            <a:r>
              <a:rPr sz="316" spc="-45" dirty="0">
                <a:latin typeface="Arial"/>
                <a:cs typeface="Arial"/>
              </a:rPr>
              <a:t> </a:t>
            </a:r>
            <a:r>
              <a:rPr sz="316" spc="3" dirty="0">
                <a:latin typeface="Arial"/>
                <a:cs typeface="Arial"/>
              </a:rPr>
              <a:t>BELOW</a:t>
            </a:r>
            <a:endParaRPr sz="316">
              <a:latin typeface="Arial"/>
              <a:cs typeface="Arial"/>
            </a:endParaRPr>
          </a:p>
        </p:txBody>
      </p:sp>
      <p:sp>
        <p:nvSpPr>
          <p:cNvPr id="349" name="object 349"/>
          <p:cNvSpPr txBox="1"/>
          <p:nvPr/>
        </p:nvSpPr>
        <p:spPr>
          <a:xfrm>
            <a:off x="9747379" y="4205737"/>
            <a:ext cx="296879" cy="112731"/>
          </a:xfrm>
          <a:prstGeom prst="rect">
            <a:avLst/>
          </a:prstGeom>
        </p:spPr>
        <p:txBody>
          <a:bodyPr vert="horz" wrap="square" lIns="0" tIns="10041" rIns="0" bIns="0" rtlCol="0">
            <a:spAutoFit/>
          </a:bodyPr>
          <a:lstStyle/>
          <a:p>
            <a:pPr marL="6694" marR="2679">
              <a:lnSpc>
                <a:spcPts val="375"/>
              </a:lnSpc>
              <a:spcBef>
                <a:spcPts val="79"/>
              </a:spcBef>
            </a:pPr>
            <a:r>
              <a:rPr sz="316" spc="3" dirty="0">
                <a:latin typeface="Arial"/>
                <a:cs typeface="Arial"/>
              </a:rPr>
              <a:t>SUBSTANTIAL  </a:t>
            </a:r>
            <a:r>
              <a:rPr sz="316" dirty="0">
                <a:latin typeface="Arial"/>
                <a:cs typeface="Arial"/>
              </a:rPr>
              <a:t>CRACKING</a:t>
            </a:r>
            <a:endParaRPr sz="316">
              <a:latin typeface="Arial"/>
              <a:cs typeface="Arial"/>
            </a:endParaRPr>
          </a:p>
        </p:txBody>
      </p:sp>
      <p:sp>
        <p:nvSpPr>
          <p:cNvPr id="350" name="object 350"/>
          <p:cNvSpPr txBox="1"/>
          <p:nvPr/>
        </p:nvSpPr>
        <p:spPr>
          <a:xfrm>
            <a:off x="5861211" y="6060455"/>
            <a:ext cx="526148" cy="56714"/>
          </a:xfrm>
          <a:prstGeom prst="rect">
            <a:avLst/>
          </a:prstGeom>
        </p:spPr>
        <p:txBody>
          <a:bodyPr vert="horz" wrap="square" lIns="0" tIns="8033" rIns="0" bIns="0" rtlCol="0">
            <a:spAutoFit/>
          </a:bodyPr>
          <a:lstStyle/>
          <a:p>
            <a:pPr marL="6694">
              <a:spcBef>
                <a:spcPts val="63"/>
              </a:spcBef>
            </a:pPr>
            <a:r>
              <a:rPr sz="316" spc="3" dirty="0">
                <a:latin typeface="Arial"/>
                <a:cs typeface="Arial"/>
              </a:rPr>
              <a:t>SUBSTANTIAL</a:t>
            </a:r>
            <a:r>
              <a:rPr sz="316" spc="-37" dirty="0">
                <a:latin typeface="Arial"/>
                <a:cs typeface="Arial"/>
              </a:rPr>
              <a:t> </a:t>
            </a:r>
            <a:r>
              <a:rPr sz="316" dirty="0">
                <a:latin typeface="Arial"/>
                <a:cs typeface="Arial"/>
              </a:rPr>
              <a:t>CRACKING</a:t>
            </a:r>
            <a:endParaRPr sz="316">
              <a:latin typeface="Arial"/>
              <a:cs typeface="Arial"/>
            </a:endParaRPr>
          </a:p>
        </p:txBody>
      </p:sp>
      <p:sp>
        <p:nvSpPr>
          <p:cNvPr id="351" name="object 351"/>
          <p:cNvSpPr txBox="1"/>
          <p:nvPr/>
        </p:nvSpPr>
        <p:spPr>
          <a:xfrm>
            <a:off x="9150559" y="6041664"/>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1</a:t>
            </a:r>
            <a:endParaRPr sz="633">
              <a:latin typeface="Arial"/>
              <a:cs typeface="Arial"/>
            </a:endParaRPr>
          </a:p>
        </p:txBody>
      </p:sp>
      <p:sp>
        <p:nvSpPr>
          <p:cNvPr id="352" name="object 352"/>
          <p:cNvSpPr txBox="1"/>
          <p:nvPr/>
        </p:nvSpPr>
        <p:spPr>
          <a:xfrm>
            <a:off x="8755605" y="6269587"/>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2</a:t>
            </a:r>
            <a:endParaRPr sz="633">
              <a:latin typeface="Arial"/>
              <a:cs typeface="Arial"/>
            </a:endParaRPr>
          </a:p>
        </p:txBody>
      </p:sp>
      <p:sp>
        <p:nvSpPr>
          <p:cNvPr id="353" name="object 353"/>
          <p:cNvSpPr txBox="1"/>
          <p:nvPr/>
        </p:nvSpPr>
        <p:spPr>
          <a:xfrm>
            <a:off x="7858986" y="6388033"/>
            <a:ext cx="515439" cy="106187"/>
          </a:xfrm>
          <a:prstGeom prst="rect">
            <a:avLst/>
          </a:prstGeom>
        </p:spPr>
        <p:txBody>
          <a:bodyPr vert="horz" wrap="square" lIns="0" tIns="8703" rIns="0" bIns="0" rtlCol="0">
            <a:spAutoFit/>
          </a:bodyPr>
          <a:lstStyle/>
          <a:p>
            <a:pPr marL="6694">
              <a:spcBef>
                <a:spcPts val="69"/>
              </a:spcBef>
              <a:tabLst>
                <a:tab pos="462891" algn="l"/>
              </a:tabLst>
            </a:pPr>
            <a:r>
              <a:rPr sz="633" spc="5" dirty="0">
                <a:latin typeface="Arial"/>
                <a:cs typeface="Arial"/>
              </a:rPr>
              <a:t>4	3</a:t>
            </a:r>
            <a:endParaRPr sz="633">
              <a:latin typeface="Arial"/>
              <a:cs typeface="Arial"/>
            </a:endParaRPr>
          </a:p>
        </p:txBody>
      </p:sp>
      <p:sp>
        <p:nvSpPr>
          <p:cNvPr id="354" name="object 354"/>
          <p:cNvSpPr txBox="1"/>
          <p:nvPr/>
        </p:nvSpPr>
        <p:spPr>
          <a:xfrm>
            <a:off x="7418547" y="6270092"/>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5</a:t>
            </a:r>
            <a:endParaRPr sz="633">
              <a:latin typeface="Arial"/>
              <a:cs typeface="Arial"/>
            </a:endParaRPr>
          </a:p>
        </p:txBody>
      </p:sp>
      <p:sp>
        <p:nvSpPr>
          <p:cNvPr id="355" name="object 355"/>
          <p:cNvSpPr txBox="1"/>
          <p:nvPr/>
        </p:nvSpPr>
        <p:spPr>
          <a:xfrm>
            <a:off x="7024096" y="6041664"/>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6</a:t>
            </a:r>
            <a:endParaRPr sz="633">
              <a:latin typeface="Arial"/>
              <a:cs typeface="Arial"/>
            </a:endParaRPr>
          </a:p>
        </p:txBody>
      </p:sp>
      <p:sp>
        <p:nvSpPr>
          <p:cNvPr id="356" name="object 356"/>
          <p:cNvSpPr txBox="1"/>
          <p:nvPr/>
        </p:nvSpPr>
        <p:spPr>
          <a:xfrm>
            <a:off x="6701100" y="5719671"/>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7</a:t>
            </a:r>
            <a:endParaRPr sz="633">
              <a:latin typeface="Arial"/>
              <a:cs typeface="Arial"/>
            </a:endParaRPr>
          </a:p>
        </p:txBody>
      </p:sp>
      <p:sp>
        <p:nvSpPr>
          <p:cNvPr id="357" name="object 357"/>
          <p:cNvSpPr txBox="1"/>
          <p:nvPr/>
        </p:nvSpPr>
        <p:spPr>
          <a:xfrm>
            <a:off x="6473173" y="5324719"/>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8</a:t>
            </a:r>
            <a:endParaRPr sz="633">
              <a:latin typeface="Arial"/>
              <a:cs typeface="Arial"/>
            </a:endParaRPr>
          </a:p>
        </p:txBody>
      </p:sp>
      <p:sp>
        <p:nvSpPr>
          <p:cNvPr id="358" name="object 358"/>
          <p:cNvSpPr txBox="1"/>
          <p:nvPr/>
        </p:nvSpPr>
        <p:spPr>
          <a:xfrm>
            <a:off x="6355316" y="4883779"/>
            <a:ext cx="59243" cy="106187"/>
          </a:xfrm>
          <a:prstGeom prst="rect">
            <a:avLst/>
          </a:prstGeom>
        </p:spPr>
        <p:txBody>
          <a:bodyPr vert="horz" wrap="square" lIns="0" tIns="8703" rIns="0" bIns="0" rtlCol="0">
            <a:spAutoFit/>
          </a:bodyPr>
          <a:lstStyle/>
          <a:p>
            <a:pPr marL="6694">
              <a:spcBef>
                <a:spcPts val="69"/>
              </a:spcBef>
            </a:pPr>
            <a:r>
              <a:rPr sz="633" spc="5" dirty="0">
                <a:latin typeface="Arial"/>
                <a:cs typeface="Arial"/>
              </a:rPr>
              <a:t>9</a:t>
            </a:r>
            <a:endParaRPr sz="633">
              <a:latin typeface="Arial"/>
              <a:cs typeface="Arial"/>
            </a:endParaRPr>
          </a:p>
        </p:txBody>
      </p:sp>
      <p:sp>
        <p:nvSpPr>
          <p:cNvPr id="359" name="object 359"/>
          <p:cNvSpPr txBox="1"/>
          <p:nvPr/>
        </p:nvSpPr>
        <p:spPr>
          <a:xfrm>
            <a:off x="6332535" y="4428095"/>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10</a:t>
            </a:r>
            <a:endParaRPr sz="633">
              <a:latin typeface="Arial"/>
              <a:cs typeface="Arial"/>
            </a:endParaRPr>
          </a:p>
        </p:txBody>
      </p:sp>
      <p:sp>
        <p:nvSpPr>
          <p:cNvPr id="360" name="object 360"/>
          <p:cNvSpPr txBox="1"/>
          <p:nvPr/>
        </p:nvSpPr>
        <p:spPr>
          <a:xfrm>
            <a:off x="6450473" y="3987660"/>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11</a:t>
            </a:r>
            <a:endParaRPr sz="633">
              <a:latin typeface="Arial"/>
              <a:cs typeface="Arial"/>
            </a:endParaRPr>
          </a:p>
        </p:txBody>
      </p:sp>
      <p:sp>
        <p:nvSpPr>
          <p:cNvPr id="361" name="object 361"/>
          <p:cNvSpPr txBox="1"/>
          <p:nvPr/>
        </p:nvSpPr>
        <p:spPr>
          <a:xfrm>
            <a:off x="6678903" y="35927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12</a:t>
            </a:r>
            <a:endParaRPr sz="633">
              <a:latin typeface="Arial"/>
              <a:cs typeface="Arial"/>
            </a:endParaRPr>
          </a:p>
        </p:txBody>
      </p:sp>
      <p:sp>
        <p:nvSpPr>
          <p:cNvPr id="362" name="object 362"/>
          <p:cNvSpPr txBox="1"/>
          <p:nvPr/>
        </p:nvSpPr>
        <p:spPr>
          <a:xfrm>
            <a:off x="7001397" y="32702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13</a:t>
            </a:r>
            <a:endParaRPr sz="633">
              <a:latin typeface="Arial"/>
              <a:cs typeface="Arial"/>
            </a:endParaRPr>
          </a:p>
        </p:txBody>
      </p:sp>
      <p:sp>
        <p:nvSpPr>
          <p:cNvPr id="363" name="object 363"/>
          <p:cNvSpPr txBox="1"/>
          <p:nvPr/>
        </p:nvSpPr>
        <p:spPr>
          <a:xfrm>
            <a:off x="7396349" y="3042287"/>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14</a:t>
            </a:r>
            <a:endParaRPr sz="633">
              <a:latin typeface="Arial"/>
              <a:cs typeface="Arial"/>
            </a:endParaRPr>
          </a:p>
        </p:txBody>
      </p:sp>
      <p:sp>
        <p:nvSpPr>
          <p:cNvPr id="364" name="object 364"/>
          <p:cNvSpPr txBox="1"/>
          <p:nvPr/>
        </p:nvSpPr>
        <p:spPr>
          <a:xfrm>
            <a:off x="7836788" y="2923923"/>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15</a:t>
            </a:r>
            <a:endParaRPr sz="633">
              <a:latin typeface="Arial"/>
              <a:cs typeface="Arial"/>
            </a:endParaRPr>
          </a:p>
        </p:txBody>
      </p:sp>
      <p:sp>
        <p:nvSpPr>
          <p:cNvPr id="365" name="object 365"/>
          <p:cNvSpPr txBox="1"/>
          <p:nvPr/>
        </p:nvSpPr>
        <p:spPr>
          <a:xfrm>
            <a:off x="8292467" y="2923923"/>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16</a:t>
            </a:r>
            <a:endParaRPr sz="633">
              <a:latin typeface="Arial"/>
              <a:cs typeface="Arial"/>
            </a:endParaRPr>
          </a:p>
        </p:txBody>
      </p:sp>
      <p:sp>
        <p:nvSpPr>
          <p:cNvPr id="366" name="object 366"/>
          <p:cNvSpPr txBox="1"/>
          <p:nvPr/>
        </p:nvSpPr>
        <p:spPr>
          <a:xfrm>
            <a:off x="8732907" y="3042287"/>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17</a:t>
            </a:r>
            <a:endParaRPr sz="633">
              <a:latin typeface="Arial"/>
              <a:cs typeface="Arial"/>
            </a:endParaRPr>
          </a:p>
        </p:txBody>
      </p:sp>
      <p:sp>
        <p:nvSpPr>
          <p:cNvPr id="367" name="object 367"/>
          <p:cNvSpPr txBox="1"/>
          <p:nvPr/>
        </p:nvSpPr>
        <p:spPr>
          <a:xfrm>
            <a:off x="9127859" y="32702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18</a:t>
            </a:r>
            <a:endParaRPr sz="633">
              <a:latin typeface="Arial"/>
              <a:cs typeface="Arial"/>
            </a:endParaRPr>
          </a:p>
        </p:txBody>
      </p:sp>
      <p:sp>
        <p:nvSpPr>
          <p:cNvPr id="368" name="object 368"/>
          <p:cNvSpPr txBox="1"/>
          <p:nvPr/>
        </p:nvSpPr>
        <p:spPr>
          <a:xfrm>
            <a:off x="9450353" y="3592708"/>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19</a:t>
            </a:r>
            <a:endParaRPr sz="633">
              <a:latin typeface="Arial"/>
              <a:cs typeface="Arial"/>
            </a:endParaRPr>
          </a:p>
        </p:txBody>
      </p:sp>
      <p:sp>
        <p:nvSpPr>
          <p:cNvPr id="369" name="object 369"/>
          <p:cNvSpPr txBox="1"/>
          <p:nvPr/>
        </p:nvSpPr>
        <p:spPr>
          <a:xfrm>
            <a:off x="9678280" y="3987660"/>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20</a:t>
            </a:r>
            <a:endParaRPr sz="633">
              <a:latin typeface="Arial"/>
              <a:cs typeface="Arial"/>
            </a:endParaRPr>
          </a:p>
        </p:txBody>
      </p:sp>
      <p:sp>
        <p:nvSpPr>
          <p:cNvPr id="370" name="object 370"/>
          <p:cNvSpPr txBox="1"/>
          <p:nvPr/>
        </p:nvSpPr>
        <p:spPr>
          <a:xfrm>
            <a:off x="9796639" y="4428095"/>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21</a:t>
            </a:r>
            <a:endParaRPr sz="633">
              <a:latin typeface="Arial"/>
              <a:cs typeface="Arial"/>
            </a:endParaRPr>
          </a:p>
        </p:txBody>
      </p:sp>
      <p:sp>
        <p:nvSpPr>
          <p:cNvPr id="371" name="object 371"/>
          <p:cNvSpPr txBox="1"/>
          <p:nvPr/>
        </p:nvSpPr>
        <p:spPr>
          <a:xfrm>
            <a:off x="9796639" y="4883779"/>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22</a:t>
            </a:r>
            <a:endParaRPr sz="633">
              <a:latin typeface="Arial"/>
              <a:cs typeface="Arial"/>
            </a:endParaRPr>
          </a:p>
        </p:txBody>
      </p:sp>
      <p:sp>
        <p:nvSpPr>
          <p:cNvPr id="372" name="object 372"/>
          <p:cNvSpPr txBox="1"/>
          <p:nvPr/>
        </p:nvSpPr>
        <p:spPr>
          <a:xfrm>
            <a:off x="9678783" y="5324719"/>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23</a:t>
            </a:r>
            <a:endParaRPr sz="633">
              <a:latin typeface="Arial"/>
              <a:cs typeface="Arial"/>
            </a:endParaRPr>
          </a:p>
        </p:txBody>
      </p:sp>
      <p:sp>
        <p:nvSpPr>
          <p:cNvPr id="373" name="object 373"/>
          <p:cNvSpPr txBox="1"/>
          <p:nvPr/>
        </p:nvSpPr>
        <p:spPr>
          <a:xfrm>
            <a:off x="9450353" y="5719671"/>
            <a:ext cx="105096" cy="106187"/>
          </a:xfrm>
          <a:prstGeom prst="rect">
            <a:avLst/>
          </a:prstGeom>
        </p:spPr>
        <p:txBody>
          <a:bodyPr vert="horz" wrap="square" lIns="0" tIns="8703" rIns="0" bIns="0" rtlCol="0">
            <a:spAutoFit/>
          </a:bodyPr>
          <a:lstStyle/>
          <a:p>
            <a:pPr marL="6694">
              <a:spcBef>
                <a:spcPts val="69"/>
              </a:spcBef>
            </a:pPr>
            <a:r>
              <a:rPr sz="633" spc="3" dirty="0">
                <a:latin typeface="Arial"/>
                <a:cs typeface="Arial"/>
              </a:rPr>
              <a:t>24</a:t>
            </a:r>
            <a:endParaRPr sz="633">
              <a:latin typeface="Arial"/>
              <a:cs typeface="Arial"/>
            </a:endParaRPr>
          </a:p>
        </p:txBody>
      </p:sp>
      <p:sp>
        <p:nvSpPr>
          <p:cNvPr id="374" name="object 374"/>
          <p:cNvSpPr/>
          <p:nvPr/>
        </p:nvSpPr>
        <p:spPr>
          <a:xfrm>
            <a:off x="11007623" y="590243"/>
            <a:ext cx="768743" cy="458919"/>
          </a:xfrm>
          <a:prstGeom prst="rect">
            <a:avLst/>
          </a:prstGeom>
          <a:blipFill>
            <a:blip r:embed="rId8"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375" name="object 375"/>
          <p:cNvSpPr/>
          <p:nvPr/>
        </p:nvSpPr>
        <p:spPr>
          <a:xfrm>
            <a:off x="10995863" y="154211"/>
            <a:ext cx="758168" cy="420852"/>
          </a:xfrm>
          <a:prstGeom prst="rect">
            <a:avLst/>
          </a:prstGeom>
          <a:blipFill>
            <a:blip r:embed="rId9" cstate="email">
              <a:extLst>
                <a:ext uri="{28A0092B-C50C-407E-A947-70E740481C1C}">
                  <a14:useLocalDpi xmlns:a14="http://schemas.microsoft.com/office/drawing/2010/main" xmlns=""/>
                </a:ext>
              </a:extLst>
            </a:blip>
            <a:stretch>
              <a:fillRect/>
            </a:stretch>
          </a:blipFill>
        </p:spPr>
        <p:txBody>
          <a:bodyPr wrap="square" lIns="0" tIns="0" rIns="0" bIns="0" rtlCol="0"/>
          <a:lstStyle/>
          <a:p>
            <a:endParaRPr sz="949"/>
          </a:p>
        </p:txBody>
      </p:sp>
      <p:sp>
        <p:nvSpPr>
          <p:cNvPr id="376" name="object 376"/>
          <p:cNvSpPr/>
          <p:nvPr/>
        </p:nvSpPr>
        <p:spPr>
          <a:xfrm>
            <a:off x="10760044" y="163823"/>
            <a:ext cx="0" cy="6553423"/>
          </a:xfrm>
          <a:custGeom>
            <a:avLst/>
            <a:gdLst/>
            <a:ahLst/>
            <a:cxnLst/>
            <a:rect l="l" t="t" r="r" b="b"/>
            <a:pathLst>
              <a:path h="12433300">
                <a:moveTo>
                  <a:pt x="0" y="0"/>
                </a:moveTo>
                <a:lnTo>
                  <a:pt x="0" y="12433006"/>
                </a:lnTo>
              </a:path>
            </a:pathLst>
          </a:custGeom>
          <a:ln w="9854">
            <a:solidFill>
              <a:srgbClr val="000000"/>
            </a:solidFill>
          </a:ln>
        </p:spPr>
        <p:txBody>
          <a:bodyPr wrap="square" lIns="0" tIns="0" rIns="0" bIns="0" rtlCol="0"/>
          <a:lstStyle/>
          <a:p>
            <a:endParaRPr sz="949"/>
          </a:p>
        </p:txBody>
      </p:sp>
      <p:sp>
        <p:nvSpPr>
          <p:cNvPr id="377" name="object 377"/>
          <p:cNvSpPr/>
          <p:nvPr/>
        </p:nvSpPr>
        <p:spPr>
          <a:xfrm>
            <a:off x="10834505" y="6021707"/>
            <a:ext cx="1111873" cy="0"/>
          </a:xfrm>
          <a:custGeom>
            <a:avLst/>
            <a:gdLst/>
            <a:ahLst/>
            <a:cxnLst/>
            <a:rect l="l" t="t" r="r" b="b"/>
            <a:pathLst>
              <a:path w="2109469">
                <a:moveTo>
                  <a:pt x="0" y="0"/>
                </a:moveTo>
                <a:lnTo>
                  <a:pt x="2109305" y="0"/>
                </a:lnTo>
              </a:path>
            </a:pathLst>
          </a:custGeom>
          <a:ln w="3175">
            <a:solidFill>
              <a:srgbClr val="000000"/>
            </a:solidFill>
          </a:ln>
        </p:spPr>
        <p:txBody>
          <a:bodyPr wrap="square" lIns="0" tIns="0" rIns="0" bIns="0" rtlCol="0"/>
          <a:lstStyle/>
          <a:p>
            <a:endParaRPr sz="949"/>
          </a:p>
        </p:txBody>
      </p:sp>
      <p:sp>
        <p:nvSpPr>
          <p:cNvPr id="378" name="object 378"/>
          <p:cNvSpPr/>
          <p:nvPr/>
        </p:nvSpPr>
        <p:spPr>
          <a:xfrm>
            <a:off x="10834505" y="6101007"/>
            <a:ext cx="1111873" cy="0"/>
          </a:xfrm>
          <a:custGeom>
            <a:avLst/>
            <a:gdLst/>
            <a:ahLst/>
            <a:cxnLst/>
            <a:rect l="l" t="t" r="r" b="b"/>
            <a:pathLst>
              <a:path w="2109469">
                <a:moveTo>
                  <a:pt x="0" y="0"/>
                </a:moveTo>
                <a:lnTo>
                  <a:pt x="2109305" y="0"/>
                </a:lnTo>
              </a:path>
            </a:pathLst>
          </a:custGeom>
          <a:ln w="3175">
            <a:solidFill>
              <a:srgbClr val="000000"/>
            </a:solidFill>
          </a:ln>
        </p:spPr>
        <p:txBody>
          <a:bodyPr wrap="square" lIns="0" tIns="0" rIns="0" bIns="0" rtlCol="0"/>
          <a:lstStyle/>
          <a:p>
            <a:endParaRPr sz="949"/>
          </a:p>
        </p:txBody>
      </p:sp>
      <p:sp>
        <p:nvSpPr>
          <p:cNvPr id="379" name="object 379"/>
          <p:cNvSpPr/>
          <p:nvPr/>
        </p:nvSpPr>
        <p:spPr>
          <a:xfrm>
            <a:off x="10834505" y="6180308"/>
            <a:ext cx="1111873" cy="0"/>
          </a:xfrm>
          <a:custGeom>
            <a:avLst/>
            <a:gdLst/>
            <a:ahLst/>
            <a:cxnLst/>
            <a:rect l="l" t="t" r="r" b="b"/>
            <a:pathLst>
              <a:path w="2109469">
                <a:moveTo>
                  <a:pt x="0" y="0"/>
                </a:moveTo>
                <a:lnTo>
                  <a:pt x="2109305" y="0"/>
                </a:lnTo>
              </a:path>
            </a:pathLst>
          </a:custGeom>
          <a:ln w="3175">
            <a:solidFill>
              <a:srgbClr val="000000"/>
            </a:solidFill>
          </a:ln>
        </p:spPr>
        <p:txBody>
          <a:bodyPr wrap="square" lIns="0" tIns="0" rIns="0" bIns="0" rtlCol="0"/>
          <a:lstStyle/>
          <a:p>
            <a:endParaRPr sz="949"/>
          </a:p>
        </p:txBody>
      </p:sp>
      <p:sp>
        <p:nvSpPr>
          <p:cNvPr id="380" name="object 380"/>
          <p:cNvSpPr/>
          <p:nvPr/>
        </p:nvSpPr>
        <p:spPr>
          <a:xfrm>
            <a:off x="10834505" y="6259608"/>
            <a:ext cx="1111873" cy="0"/>
          </a:xfrm>
          <a:custGeom>
            <a:avLst/>
            <a:gdLst/>
            <a:ahLst/>
            <a:cxnLst/>
            <a:rect l="l" t="t" r="r" b="b"/>
            <a:pathLst>
              <a:path w="2109469">
                <a:moveTo>
                  <a:pt x="0" y="0"/>
                </a:moveTo>
                <a:lnTo>
                  <a:pt x="2109305" y="0"/>
                </a:lnTo>
              </a:path>
            </a:pathLst>
          </a:custGeom>
          <a:ln w="3175">
            <a:solidFill>
              <a:srgbClr val="000000"/>
            </a:solidFill>
          </a:ln>
        </p:spPr>
        <p:txBody>
          <a:bodyPr wrap="square" lIns="0" tIns="0" rIns="0" bIns="0" rtlCol="0"/>
          <a:lstStyle/>
          <a:p>
            <a:endParaRPr sz="949"/>
          </a:p>
        </p:txBody>
      </p:sp>
      <p:sp>
        <p:nvSpPr>
          <p:cNvPr id="381" name="object 381"/>
          <p:cNvSpPr/>
          <p:nvPr/>
        </p:nvSpPr>
        <p:spPr>
          <a:xfrm>
            <a:off x="1262082" y="6703907"/>
            <a:ext cx="8808965" cy="0"/>
          </a:xfrm>
          <a:custGeom>
            <a:avLst/>
            <a:gdLst/>
            <a:ahLst/>
            <a:cxnLst/>
            <a:rect l="l" t="t" r="r" b="b"/>
            <a:pathLst>
              <a:path w="16712565">
                <a:moveTo>
                  <a:pt x="16712026" y="0"/>
                </a:moveTo>
                <a:lnTo>
                  <a:pt x="0" y="0"/>
                </a:lnTo>
              </a:path>
            </a:pathLst>
          </a:custGeom>
          <a:ln w="9854">
            <a:solidFill>
              <a:srgbClr val="000000"/>
            </a:solidFill>
          </a:ln>
        </p:spPr>
        <p:txBody>
          <a:bodyPr wrap="square" lIns="0" tIns="0" rIns="0" bIns="0" rtlCol="0"/>
          <a:lstStyle/>
          <a:p>
            <a:endParaRPr sz="949"/>
          </a:p>
        </p:txBody>
      </p:sp>
      <p:sp>
        <p:nvSpPr>
          <p:cNvPr id="384" name="object 384"/>
          <p:cNvSpPr/>
          <p:nvPr/>
        </p:nvSpPr>
        <p:spPr>
          <a:xfrm>
            <a:off x="10835220" y="3920993"/>
            <a:ext cx="1111873" cy="903691"/>
          </a:xfrm>
          <a:custGeom>
            <a:avLst/>
            <a:gdLst/>
            <a:ahLst/>
            <a:cxnLst/>
            <a:rect l="l" t="t" r="r" b="b"/>
            <a:pathLst>
              <a:path w="2109469" h="1714500">
                <a:moveTo>
                  <a:pt x="2070344" y="1701799"/>
                </a:moveTo>
                <a:lnTo>
                  <a:pt x="38116" y="1701799"/>
                </a:lnTo>
                <a:lnTo>
                  <a:pt x="41125" y="1714499"/>
                </a:lnTo>
                <a:lnTo>
                  <a:pt x="2064326" y="1714499"/>
                </a:lnTo>
                <a:lnTo>
                  <a:pt x="2070344" y="1701799"/>
                </a:lnTo>
                <a:close/>
              </a:path>
              <a:path w="2109469" h="1714500">
                <a:moveTo>
                  <a:pt x="53162" y="1689099"/>
                </a:moveTo>
                <a:lnTo>
                  <a:pt x="24073" y="1689099"/>
                </a:lnTo>
                <a:lnTo>
                  <a:pt x="24073" y="1701799"/>
                </a:lnTo>
                <a:lnTo>
                  <a:pt x="57175" y="1701799"/>
                </a:lnTo>
                <a:lnTo>
                  <a:pt x="53162" y="1689099"/>
                </a:lnTo>
                <a:close/>
              </a:path>
              <a:path w="2109469" h="1714500">
                <a:moveTo>
                  <a:pt x="2088399" y="1689099"/>
                </a:moveTo>
                <a:lnTo>
                  <a:pt x="2062319" y="1689099"/>
                </a:lnTo>
                <a:lnTo>
                  <a:pt x="2054295" y="1701799"/>
                </a:lnTo>
                <a:lnTo>
                  <a:pt x="2082381" y="1701799"/>
                </a:lnTo>
                <a:lnTo>
                  <a:pt x="2088399" y="1689099"/>
                </a:lnTo>
                <a:close/>
              </a:path>
              <a:path w="2109469" h="1714500">
                <a:moveTo>
                  <a:pt x="36110" y="1676399"/>
                </a:moveTo>
                <a:lnTo>
                  <a:pt x="15046" y="1676399"/>
                </a:lnTo>
                <a:lnTo>
                  <a:pt x="15046" y="1689099"/>
                </a:lnTo>
                <a:lnTo>
                  <a:pt x="36110" y="1689099"/>
                </a:lnTo>
                <a:lnTo>
                  <a:pt x="36110" y="1676399"/>
                </a:lnTo>
                <a:close/>
              </a:path>
              <a:path w="2109469" h="1714500">
                <a:moveTo>
                  <a:pt x="2095421" y="1676399"/>
                </a:moveTo>
                <a:lnTo>
                  <a:pt x="2076362" y="1676399"/>
                </a:lnTo>
                <a:lnTo>
                  <a:pt x="2072350" y="1689099"/>
                </a:lnTo>
                <a:lnTo>
                  <a:pt x="2094418" y="1689099"/>
                </a:lnTo>
                <a:lnTo>
                  <a:pt x="2095421" y="1676399"/>
                </a:lnTo>
                <a:close/>
              </a:path>
              <a:path w="2109469" h="1714500">
                <a:moveTo>
                  <a:pt x="26079" y="1663699"/>
                </a:moveTo>
                <a:lnTo>
                  <a:pt x="8024" y="1663699"/>
                </a:lnTo>
                <a:lnTo>
                  <a:pt x="8024" y="1676399"/>
                </a:lnTo>
                <a:lnTo>
                  <a:pt x="26079" y="1676399"/>
                </a:lnTo>
                <a:lnTo>
                  <a:pt x="26079" y="1663699"/>
                </a:lnTo>
                <a:close/>
              </a:path>
              <a:path w="2109469" h="1714500">
                <a:moveTo>
                  <a:pt x="2103445" y="1663699"/>
                </a:moveTo>
                <a:lnTo>
                  <a:pt x="2087396" y="1663699"/>
                </a:lnTo>
                <a:lnTo>
                  <a:pt x="2083384" y="1676399"/>
                </a:lnTo>
                <a:lnTo>
                  <a:pt x="2102442" y="1676399"/>
                </a:lnTo>
                <a:lnTo>
                  <a:pt x="2103445" y="1663699"/>
                </a:lnTo>
                <a:close/>
              </a:path>
              <a:path w="2109469" h="1714500">
                <a:moveTo>
                  <a:pt x="21064" y="1650999"/>
                </a:moveTo>
                <a:lnTo>
                  <a:pt x="3009" y="1650999"/>
                </a:lnTo>
                <a:lnTo>
                  <a:pt x="3009" y="1663699"/>
                </a:lnTo>
                <a:lnTo>
                  <a:pt x="21064" y="1663699"/>
                </a:lnTo>
                <a:lnTo>
                  <a:pt x="21064" y="1650999"/>
                </a:lnTo>
                <a:close/>
              </a:path>
              <a:path w="2109469" h="1714500">
                <a:moveTo>
                  <a:pt x="2109464" y="63499"/>
                </a:moveTo>
                <a:lnTo>
                  <a:pt x="2092412" y="63499"/>
                </a:lnTo>
                <a:lnTo>
                  <a:pt x="2092412" y="76199"/>
                </a:lnTo>
                <a:lnTo>
                  <a:pt x="2093415" y="76199"/>
                </a:lnTo>
                <a:lnTo>
                  <a:pt x="2092412" y="1650999"/>
                </a:lnTo>
                <a:lnTo>
                  <a:pt x="2090405" y="1650999"/>
                </a:lnTo>
                <a:lnTo>
                  <a:pt x="2088399" y="1663699"/>
                </a:lnTo>
                <a:lnTo>
                  <a:pt x="2107458" y="1663699"/>
                </a:lnTo>
                <a:lnTo>
                  <a:pt x="2108461" y="1650999"/>
                </a:lnTo>
                <a:lnTo>
                  <a:pt x="2109464" y="63499"/>
                </a:lnTo>
                <a:close/>
              </a:path>
              <a:path w="2109469" h="1714500">
                <a:moveTo>
                  <a:pt x="18055" y="1638299"/>
                </a:moveTo>
                <a:lnTo>
                  <a:pt x="1003" y="1638299"/>
                </a:lnTo>
                <a:lnTo>
                  <a:pt x="1003" y="1650999"/>
                </a:lnTo>
                <a:lnTo>
                  <a:pt x="18055" y="1650999"/>
                </a:lnTo>
                <a:lnTo>
                  <a:pt x="18055" y="1638299"/>
                </a:lnTo>
                <a:close/>
              </a:path>
              <a:path w="2109469" h="1714500">
                <a:moveTo>
                  <a:pt x="23070" y="50799"/>
                </a:moveTo>
                <a:lnTo>
                  <a:pt x="4012" y="50799"/>
                </a:lnTo>
                <a:lnTo>
                  <a:pt x="3009" y="63499"/>
                </a:lnTo>
                <a:lnTo>
                  <a:pt x="0" y="76199"/>
                </a:lnTo>
                <a:lnTo>
                  <a:pt x="0" y="1638299"/>
                </a:lnTo>
                <a:lnTo>
                  <a:pt x="17052" y="1638299"/>
                </a:lnTo>
                <a:lnTo>
                  <a:pt x="17052" y="76199"/>
                </a:lnTo>
                <a:lnTo>
                  <a:pt x="18055" y="76199"/>
                </a:lnTo>
                <a:lnTo>
                  <a:pt x="19058" y="63499"/>
                </a:lnTo>
                <a:lnTo>
                  <a:pt x="22067" y="63499"/>
                </a:lnTo>
                <a:lnTo>
                  <a:pt x="23070" y="50799"/>
                </a:lnTo>
                <a:close/>
              </a:path>
              <a:path w="2109469" h="1714500">
                <a:moveTo>
                  <a:pt x="2107458" y="50799"/>
                </a:moveTo>
                <a:lnTo>
                  <a:pt x="2088399" y="50799"/>
                </a:lnTo>
                <a:lnTo>
                  <a:pt x="2088399" y="63499"/>
                </a:lnTo>
                <a:lnTo>
                  <a:pt x="2107458" y="63499"/>
                </a:lnTo>
                <a:lnTo>
                  <a:pt x="2107458" y="50799"/>
                </a:lnTo>
                <a:close/>
              </a:path>
              <a:path w="2109469" h="1714500">
                <a:moveTo>
                  <a:pt x="29089" y="38099"/>
                </a:moveTo>
                <a:lnTo>
                  <a:pt x="9027" y="38099"/>
                </a:lnTo>
                <a:lnTo>
                  <a:pt x="8024" y="50799"/>
                </a:lnTo>
                <a:lnTo>
                  <a:pt x="28086" y="50799"/>
                </a:lnTo>
                <a:lnTo>
                  <a:pt x="29089" y="38099"/>
                </a:lnTo>
                <a:close/>
              </a:path>
              <a:path w="2109469" h="1714500">
                <a:moveTo>
                  <a:pt x="2101439" y="38099"/>
                </a:moveTo>
                <a:lnTo>
                  <a:pt x="2082381" y="38099"/>
                </a:lnTo>
                <a:lnTo>
                  <a:pt x="2082381" y="50799"/>
                </a:lnTo>
                <a:lnTo>
                  <a:pt x="2101439" y="50799"/>
                </a:lnTo>
                <a:lnTo>
                  <a:pt x="2101439" y="38099"/>
                </a:lnTo>
                <a:close/>
              </a:path>
              <a:path w="2109469" h="1714500">
                <a:moveTo>
                  <a:pt x="39119" y="25399"/>
                </a:moveTo>
                <a:lnTo>
                  <a:pt x="17052" y="25399"/>
                </a:lnTo>
                <a:lnTo>
                  <a:pt x="15046" y="38099"/>
                </a:lnTo>
                <a:lnTo>
                  <a:pt x="38116" y="38099"/>
                </a:lnTo>
                <a:lnTo>
                  <a:pt x="39119" y="25399"/>
                </a:lnTo>
                <a:close/>
              </a:path>
              <a:path w="2109469" h="1714500">
                <a:moveTo>
                  <a:pt x="2093415" y="25399"/>
                </a:moveTo>
                <a:lnTo>
                  <a:pt x="2072350" y="25399"/>
                </a:lnTo>
                <a:lnTo>
                  <a:pt x="2077365" y="38099"/>
                </a:lnTo>
                <a:lnTo>
                  <a:pt x="2095421" y="38099"/>
                </a:lnTo>
                <a:lnTo>
                  <a:pt x="2093415" y="25399"/>
                </a:lnTo>
                <a:close/>
              </a:path>
              <a:path w="2109469" h="1714500">
                <a:moveTo>
                  <a:pt x="66202" y="12699"/>
                </a:moveTo>
                <a:lnTo>
                  <a:pt x="28086" y="12699"/>
                </a:lnTo>
                <a:lnTo>
                  <a:pt x="26079" y="25399"/>
                </a:lnTo>
                <a:lnTo>
                  <a:pt x="60184" y="25399"/>
                </a:lnTo>
                <a:lnTo>
                  <a:pt x="66202" y="12699"/>
                </a:lnTo>
                <a:close/>
              </a:path>
              <a:path w="2109469" h="1714500">
                <a:moveTo>
                  <a:pt x="2082381" y="12699"/>
                </a:moveTo>
                <a:lnTo>
                  <a:pt x="2047273" y="12699"/>
                </a:lnTo>
                <a:lnTo>
                  <a:pt x="2051286" y="25399"/>
                </a:lnTo>
                <a:lnTo>
                  <a:pt x="2089402" y="25399"/>
                </a:lnTo>
                <a:lnTo>
                  <a:pt x="2082381" y="12699"/>
                </a:lnTo>
                <a:close/>
              </a:path>
              <a:path w="2109469" h="1714500">
                <a:moveTo>
                  <a:pt x="2061316" y="0"/>
                </a:moveTo>
                <a:lnTo>
                  <a:pt x="49150" y="0"/>
                </a:lnTo>
                <a:lnTo>
                  <a:pt x="46141" y="12699"/>
                </a:lnTo>
                <a:lnTo>
                  <a:pt x="2064325" y="12699"/>
                </a:lnTo>
                <a:lnTo>
                  <a:pt x="2061316" y="0"/>
                </a:lnTo>
                <a:close/>
              </a:path>
            </a:pathLst>
          </a:custGeom>
          <a:solidFill>
            <a:srgbClr val="727272"/>
          </a:solidFill>
        </p:spPr>
        <p:txBody>
          <a:bodyPr wrap="square" lIns="0" tIns="0" rIns="0" bIns="0" rtlCol="0"/>
          <a:lstStyle/>
          <a:p>
            <a:endParaRPr sz="949"/>
          </a:p>
        </p:txBody>
      </p:sp>
      <p:sp>
        <p:nvSpPr>
          <p:cNvPr id="385" name="object 385"/>
          <p:cNvSpPr/>
          <p:nvPr/>
        </p:nvSpPr>
        <p:spPr>
          <a:xfrm>
            <a:off x="10866753" y="3916558"/>
            <a:ext cx="11380" cy="1673"/>
          </a:xfrm>
          <a:custGeom>
            <a:avLst/>
            <a:gdLst/>
            <a:ahLst/>
            <a:cxnLst/>
            <a:rect l="l" t="t" r="r" b="b"/>
            <a:pathLst>
              <a:path w="21590" h="3175">
                <a:moveTo>
                  <a:pt x="21062" y="0"/>
                </a:moveTo>
                <a:lnTo>
                  <a:pt x="0" y="3008"/>
                </a:lnTo>
              </a:path>
            </a:pathLst>
          </a:custGeom>
          <a:ln w="4011">
            <a:solidFill>
              <a:srgbClr val="000000"/>
            </a:solidFill>
          </a:ln>
        </p:spPr>
        <p:txBody>
          <a:bodyPr wrap="square" lIns="0" tIns="0" rIns="0" bIns="0" rtlCol="0"/>
          <a:lstStyle/>
          <a:p>
            <a:endParaRPr sz="949"/>
          </a:p>
        </p:txBody>
      </p:sp>
      <p:sp>
        <p:nvSpPr>
          <p:cNvPr id="386" name="object 386"/>
          <p:cNvSpPr/>
          <p:nvPr/>
        </p:nvSpPr>
        <p:spPr>
          <a:xfrm>
            <a:off x="10856179" y="3918145"/>
            <a:ext cx="10711" cy="4351"/>
          </a:xfrm>
          <a:custGeom>
            <a:avLst/>
            <a:gdLst/>
            <a:ahLst/>
            <a:cxnLst/>
            <a:rect l="l" t="t" r="r" b="b"/>
            <a:pathLst>
              <a:path w="20319" h="8254">
                <a:moveTo>
                  <a:pt x="20059" y="0"/>
                </a:moveTo>
                <a:lnTo>
                  <a:pt x="0" y="8023"/>
                </a:lnTo>
              </a:path>
            </a:pathLst>
          </a:custGeom>
          <a:ln w="4011">
            <a:solidFill>
              <a:srgbClr val="000000"/>
            </a:solidFill>
          </a:ln>
        </p:spPr>
        <p:txBody>
          <a:bodyPr wrap="square" lIns="0" tIns="0" rIns="0" bIns="0" rtlCol="0"/>
          <a:lstStyle/>
          <a:p>
            <a:endParaRPr sz="949"/>
          </a:p>
        </p:txBody>
      </p:sp>
      <p:sp>
        <p:nvSpPr>
          <p:cNvPr id="387" name="object 387"/>
          <p:cNvSpPr/>
          <p:nvPr/>
        </p:nvSpPr>
        <p:spPr>
          <a:xfrm>
            <a:off x="10847192" y="3922372"/>
            <a:ext cx="9037" cy="7029"/>
          </a:xfrm>
          <a:custGeom>
            <a:avLst/>
            <a:gdLst/>
            <a:ahLst/>
            <a:cxnLst/>
            <a:rect l="l" t="t" r="r" b="b"/>
            <a:pathLst>
              <a:path w="17144" h="13334">
                <a:moveTo>
                  <a:pt x="17050" y="0"/>
                </a:moveTo>
                <a:lnTo>
                  <a:pt x="0" y="13038"/>
                </a:lnTo>
              </a:path>
            </a:pathLst>
          </a:custGeom>
          <a:ln w="4011">
            <a:solidFill>
              <a:srgbClr val="000000"/>
            </a:solidFill>
          </a:ln>
        </p:spPr>
        <p:txBody>
          <a:bodyPr wrap="square" lIns="0" tIns="0" rIns="0" bIns="0" rtlCol="0"/>
          <a:lstStyle/>
          <a:p>
            <a:endParaRPr sz="949"/>
          </a:p>
        </p:txBody>
      </p:sp>
      <p:sp>
        <p:nvSpPr>
          <p:cNvPr id="388" name="object 388"/>
          <p:cNvSpPr/>
          <p:nvPr/>
        </p:nvSpPr>
        <p:spPr>
          <a:xfrm>
            <a:off x="10840319" y="3929246"/>
            <a:ext cx="7029" cy="9037"/>
          </a:xfrm>
          <a:custGeom>
            <a:avLst/>
            <a:gdLst/>
            <a:ahLst/>
            <a:cxnLst/>
            <a:rect l="l" t="t" r="r" b="b"/>
            <a:pathLst>
              <a:path w="13334" h="17145">
                <a:moveTo>
                  <a:pt x="13038" y="0"/>
                </a:moveTo>
                <a:lnTo>
                  <a:pt x="0" y="17050"/>
                </a:lnTo>
              </a:path>
            </a:pathLst>
          </a:custGeom>
          <a:ln w="4011">
            <a:solidFill>
              <a:srgbClr val="000000"/>
            </a:solidFill>
          </a:ln>
        </p:spPr>
        <p:txBody>
          <a:bodyPr wrap="square" lIns="0" tIns="0" rIns="0" bIns="0" rtlCol="0"/>
          <a:lstStyle/>
          <a:p>
            <a:endParaRPr sz="949"/>
          </a:p>
        </p:txBody>
      </p:sp>
      <p:sp>
        <p:nvSpPr>
          <p:cNvPr id="389" name="object 389"/>
          <p:cNvSpPr/>
          <p:nvPr/>
        </p:nvSpPr>
        <p:spPr>
          <a:xfrm>
            <a:off x="10836090" y="3938233"/>
            <a:ext cx="4351" cy="10711"/>
          </a:xfrm>
          <a:custGeom>
            <a:avLst/>
            <a:gdLst/>
            <a:ahLst/>
            <a:cxnLst/>
            <a:rect l="l" t="t" r="r" b="b"/>
            <a:pathLst>
              <a:path w="8255" h="20320">
                <a:moveTo>
                  <a:pt x="8023" y="0"/>
                </a:moveTo>
                <a:lnTo>
                  <a:pt x="0" y="20059"/>
                </a:lnTo>
              </a:path>
            </a:pathLst>
          </a:custGeom>
          <a:ln w="4011">
            <a:solidFill>
              <a:srgbClr val="000000"/>
            </a:solidFill>
          </a:ln>
        </p:spPr>
        <p:txBody>
          <a:bodyPr wrap="square" lIns="0" tIns="0" rIns="0" bIns="0" rtlCol="0"/>
          <a:lstStyle/>
          <a:p>
            <a:endParaRPr sz="949"/>
          </a:p>
        </p:txBody>
      </p:sp>
      <p:sp>
        <p:nvSpPr>
          <p:cNvPr id="390" name="object 390"/>
          <p:cNvSpPr/>
          <p:nvPr/>
        </p:nvSpPr>
        <p:spPr>
          <a:xfrm>
            <a:off x="10834505" y="3948806"/>
            <a:ext cx="1673" cy="11380"/>
          </a:xfrm>
          <a:custGeom>
            <a:avLst/>
            <a:gdLst/>
            <a:ahLst/>
            <a:cxnLst/>
            <a:rect l="l" t="t" r="r" b="b"/>
            <a:pathLst>
              <a:path w="3175" h="21590">
                <a:moveTo>
                  <a:pt x="3008" y="0"/>
                </a:moveTo>
                <a:lnTo>
                  <a:pt x="0" y="21062"/>
                </a:lnTo>
              </a:path>
            </a:pathLst>
          </a:custGeom>
          <a:ln w="4011">
            <a:solidFill>
              <a:srgbClr val="000000"/>
            </a:solidFill>
          </a:ln>
        </p:spPr>
        <p:txBody>
          <a:bodyPr wrap="square" lIns="0" tIns="0" rIns="0" bIns="0" rtlCol="0"/>
          <a:lstStyle/>
          <a:p>
            <a:endParaRPr sz="949"/>
          </a:p>
        </p:txBody>
      </p:sp>
      <p:sp>
        <p:nvSpPr>
          <p:cNvPr id="391" name="object 391"/>
          <p:cNvSpPr/>
          <p:nvPr/>
        </p:nvSpPr>
        <p:spPr>
          <a:xfrm>
            <a:off x="10834503" y="3959909"/>
            <a:ext cx="0" cy="821353"/>
          </a:xfrm>
          <a:custGeom>
            <a:avLst/>
            <a:gdLst/>
            <a:ahLst/>
            <a:cxnLst/>
            <a:rect l="l" t="t" r="r" b="b"/>
            <a:pathLst>
              <a:path h="1558290">
                <a:moveTo>
                  <a:pt x="0" y="0"/>
                </a:moveTo>
                <a:lnTo>
                  <a:pt x="0" y="1557656"/>
                </a:lnTo>
              </a:path>
            </a:pathLst>
          </a:custGeom>
          <a:ln w="4011">
            <a:solidFill>
              <a:srgbClr val="000000"/>
            </a:solidFill>
          </a:ln>
        </p:spPr>
        <p:txBody>
          <a:bodyPr wrap="square" lIns="0" tIns="0" rIns="0" bIns="0" rtlCol="0"/>
          <a:lstStyle/>
          <a:p>
            <a:endParaRPr sz="949"/>
          </a:p>
        </p:txBody>
      </p:sp>
      <p:sp>
        <p:nvSpPr>
          <p:cNvPr id="392" name="object 392"/>
          <p:cNvSpPr/>
          <p:nvPr/>
        </p:nvSpPr>
        <p:spPr>
          <a:xfrm>
            <a:off x="10834505" y="4780927"/>
            <a:ext cx="1673" cy="11380"/>
          </a:xfrm>
          <a:custGeom>
            <a:avLst/>
            <a:gdLst/>
            <a:ahLst/>
            <a:cxnLst/>
            <a:rect l="l" t="t" r="r" b="b"/>
            <a:pathLst>
              <a:path w="3175" h="21590">
                <a:moveTo>
                  <a:pt x="0" y="0"/>
                </a:moveTo>
                <a:lnTo>
                  <a:pt x="3008" y="21062"/>
                </a:lnTo>
              </a:path>
            </a:pathLst>
          </a:custGeom>
          <a:ln w="4011">
            <a:solidFill>
              <a:srgbClr val="000000"/>
            </a:solidFill>
          </a:ln>
        </p:spPr>
        <p:txBody>
          <a:bodyPr wrap="square" lIns="0" tIns="0" rIns="0" bIns="0" rtlCol="0"/>
          <a:lstStyle/>
          <a:p>
            <a:endParaRPr sz="949"/>
          </a:p>
        </p:txBody>
      </p:sp>
      <p:sp>
        <p:nvSpPr>
          <p:cNvPr id="393" name="object 393"/>
          <p:cNvSpPr/>
          <p:nvPr/>
        </p:nvSpPr>
        <p:spPr>
          <a:xfrm>
            <a:off x="10836090" y="4792030"/>
            <a:ext cx="4351" cy="10711"/>
          </a:xfrm>
          <a:custGeom>
            <a:avLst/>
            <a:gdLst/>
            <a:ahLst/>
            <a:cxnLst/>
            <a:rect l="l" t="t" r="r" b="b"/>
            <a:pathLst>
              <a:path w="8255" h="20320">
                <a:moveTo>
                  <a:pt x="0" y="0"/>
                </a:moveTo>
                <a:lnTo>
                  <a:pt x="8023" y="20059"/>
                </a:lnTo>
              </a:path>
            </a:pathLst>
          </a:custGeom>
          <a:ln w="4011">
            <a:solidFill>
              <a:srgbClr val="000000"/>
            </a:solidFill>
          </a:ln>
        </p:spPr>
        <p:txBody>
          <a:bodyPr wrap="square" lIns="0" tIns="0" rIns="0" bIns="0" rtlCol="0"/>
          <a:lstStyle/>
          <a:p>
            <a:endParaRPr sz="949"/>
          </a:p>
        </p:txBody>
      </p:sp>
      <p:sp>
        <p:nvSpPr>
          <p:cNvPr id="394" name="object 394"/>
          <p:cNvSpPr/>
          <p:nvPr/>
        </p:nvSpPr>
        <p:spPr>
          <a:xfrm>
            <a:off x="10840319" y="4802604"/>
            <a:ext cx="7029" cy="9037"/>
          </a:xfrm>
          <a:custGeom>
            <a:avLst/>
            <a:gdLst/>
            <a:ahLst/>
            <a:cxnLst/>
            <a:rect l="l" t="t" r="r" b="b"/>
            <a:pathLst>
              <a:path w="13334" h="17145">
                <a:moveTo>
                  <a:pt x="0" y="0"/>
                </a:moveTo>
                <a:lnTo>
                  <a:pt x="13038" y="17050"/>
                </a:lnTo>
              </a:path>
            </a:pathLst>
          </a:custGeom>
          <a:ln w="4011">
            <a:solidFill>
              <a:srgbClr val="000000"/>
            </a:solidFill>
          </a:ln>
        </p:spPr>
        <p:txBody>
          <a:bodyPr wrap="square" lIns="0" tIns="0" rIns="0" bIns="0" rtlCol="0"/>
          <a:lstStyle/>
          <a:p>
            <a:endParaRPr sz="949"/>
          </a:p>
        </p:txBody>
      </p:sp>
      <p:sp>
        <p:nvSpPr>
          <p:cNvPr id="395" name="object 395"/>
          <p:cNvSpPr/>
          <p:nvPr/>
        </p:nvSpPr>
        <p:spPr>
          <a:xfrm>
            <a:off x="10847192" y="4811590"/>
            <a:ext cx="9037" cy="7029"/>
          </a:xfrm>
          <a:custGeom>
            <a:avLst/>
            <a:gdLst/>
            <a:ahLst/>
            <a:cxnLst/>
            <a:rect l="l" t="t" r="r" b="b"/>
            <a:pathLst>
              <a:path w="17144" h="13334">
                <a:moveTo>
                  <a:pt x="0" y="0"/>
                </a:moveTo>
                <a:lnTo>
                  <a:pt x="17050" y="13038"/>
                </a:lnTo>
              </a:path>
            </a:pathLst>
          </a:custGeom>
          <a:ln w="4011">
            <a:solidFill>
              <a:srgbClr val="000000"/>
            </a:solidFill>
          </a:ln>
        </p:spPr>
        <p:txBody>
          <a:bodyPr wrap="square" lIns="0" tIns="0" rIns="0" bIns="0" rtlCol="0"/>
          <a:lstStyle/>
          <a:p>
            <a:endParaRPr sz="949"/>
          </a:p>
        </p:txBody>
      </p:sp>
      <p:sp>
        <p:nvSpPr>
          <p:cNvPr id="396" name="object 396"/>
          <p:cNvSpPr/>
          <p:nvPr/>
        </p:nvSpPr>
        <p:spPr>
          <a:xfrm>
            <a:off x="10856179" y="4818465"/>
            <a:ext cx="10711" cy="4351"/>
          </a:xfrm>
          <a:custGeom>
            <a:avLst/>
            <a:gdLst/>
            <a:ahLst/>
            <a:cxnLst/>
            <a:rect l="l" t="t" r="r" b="b"/>
            <a:pathLst>
              <a:path w="20319" h="8254">
                <a:moveTo>
                  <a:pt x="0" y="0"/>
                </a:moveTo>
                <a:lnTo>
                  <a:pt x="20059" y="8023"/>
                </a:lnTo>
              </a:path>
            </a:pathLst>
          </a:custGeom>
          <a:ln w="4011">
            <a:solidFill>
              <a:srgbClr val="000000"/>
            </a:solidFill>
          </a:ln>
        </p:spPr>
        <p:txBody>
          <a:bodyPr wrap="square" lIns="0" tIns="0" rIns="0" bIns="0" rtlCol="0"/>
          <a:lstStyle/>
          <a:p>
            <a:endParaRPr sz="949"/>
          </a:p>
        </p:txBody>
      </p:sp>
      <p:sp>
        <p:nvSpPr>
          <p:cNvPr id="397" name="object 397"/>
          <p:cNvSpPr/>
          <p:nvPr/>
        </p:nvSpPr>
        <p:spPr>
          <a:xfrm>
            <a:off x="10866753" y="4822693"/>
            <a:ext cx="11380" cy="1673"/>
          </a:xfrm>
          <a:custGeom>
            <a:avLst/>
            <a:gdLst/>
            <a:ahLst/>
            <a:cxnLst/>
            <a:rect l="l" t="t" r="r" b="b"/>
            <a:pathLst>
              <a:path w="21590" h="3175">
                <a:moveTo>
                  <a:pt x="0" y="0"/>
                </a:moveTo>
                <a:lnTo>
                  <a:pt x="21062" y="3008"/>
                </a:lnTo>
              </a:path>
            </a:pathLst>
          </a:custGeom>
          <a:ln w="4011">
            <a:solidFill>
              <a:srgbClr val="000000"/>
            </a:solidFill>
          </a:ln>
        </p:spPr>
        <p:txBody>
          <a:bodyPr wrap="square" lIns="0" tIns="0" rIns="0" bIns="0" rtlCol="0"/>
          <a:lstStyle/>
          <a:p>
            <a:endParaRPr sz="949"/>
          </a:p>
        </p:txBody>
      </p:sp>
      <p:sp>
        <p:nvSpPr>
          <p:cNvPr id="398" name="object 398"/>
          <p:cNvSpPr/>
          <p:nvPr/>
        </p:nvSpPr>
        <p:spPr>
          <a:xfrm>
            <a:off x="10877853" y="4824279"/>
            <a:ext cx="1025187" cy="0"/>
          </a:xfrm>
          <a:custGeom>
            <a:avLst/>
            <a:gdLst/>
            <a:ahLst/>
            <a:cxnLst/>
            <a:rect l="l" t="t" r="r" b="b"/>
            <a:pathLst>
              <a:path w="1945005">
                <a:moveTo>
                  <a:pt x="0" y="0"/>
                </a:moveTo>
                <a:lnTo>
                  <a:pt x="1944813" y="0"/>
                </a:lnTo>
              </a:path>
            </a:pathLst>
          </a:custGeom>
          <a:ln w="4011">
            <a:solidFill>
              <a:srgbClr val="000000"/>
            </a:solidFill>
          </a:ln>
        </p:spPr>
        <p:txBody>
          <a:bodyPr wrap="square" lIns="0" tIns="0" rIns="0" bIns="0" rtlCol="0"/>
          <a:lstStyle/>
          <a:p>
            <a:endParaRPr sz="949"/>
          </a:p>
        </p:txBody>
      </p:sp>
      <p:sp>
        <p:nvSpPr>
          <p:cNvPr id="399" name="object 399"/>
          <p:cNvSpPr/>
          <p:nvPr/>
        </p:nvSpPr>
        <p:spPr>
          <a:xfrm>
            <a:off x="11902939" y="4822693"/>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400" name="object 400"/>
          <p:cNvSpPr/>
          <p:nvPr/>
        </p:nvSpPr>
        <p:spPr>
          <a:xfrm>
            <a:off x="11914569" y="4818465"/>
            <a:ext cx="10376" cy="4351"/>
          </a:xfrm>
          <a:custGeom>
            <a:avLst/>
            <a:gdLst/>
            <a:ahLst/>
            <a:cxnLst/>
            <a:rect l="l" t="t" r="r" b="b"/>
            <a:pathLst>
              <a:path w="19684" h="8254">
                <a:moveTo>
                  <a:pt x="0" y="8023"/>
                </a:moveTo>
                <a:lnTo>
                  <a:pt x="19056" y="0"/>
                </a:lnTo>
              </a:path>
            </a:pathLst>
          </a:custGeom>
          <a:ln w="4011">
            <a:solidFill>
              <a:srgbClr val="000000"/>
            </a:solidFill>
          </a:ln>
        </p:spPr>
        <p:txBody>
          <a:bodyPr wrap="square" lIns="0" tIns="0" rIns="0" bIns="0" rtlCol="0"/>
          <a:lstStyle/>
          <a:p>
            <a:endParaRPr sz="949"/>
          </a:p>
        </p:txBody>
      </p:sp>
      <p:sp>
        <p:nvSpPr>
          <p:cNvPr id="401" name="object 401"/>
          <p:cNvSpPr/>
          <p:nvPr/>
        </p:nvSpPr>
        <p:spPr>
          <a:xfrm>
            <a:off x="11924616" y="4811590"/>
            <a:ext cx="9037" cy="7029"/>
          </a:xfrm>
          <a:custGeom>
            <a:avLst/>
            <a:gdLst/>
            <a:ahLst/>
            <a:cxnLst/>
            <a:rect l="l" t="t" r="r" b="b"/>
            <a:pathLst>
              <a:path w="17144" h="13334">
                <a:moveTo>
                  <a:pt x="0" y="13038"/>
                </a:moveTo>
                <a:lnTo>
                  <a:pt x="17050" y="0"/>
                </a:lnTo>
              </a:path>
            </a:pathLst>
          </a:custGeom>
          <a:ln w="4011">
            <a:solidFill>
              <a:srgbClr val="000000"/>
            </a:solidFill>
          </a:ln>
        </p:spPr>
        <p:txBody>
          <a:bodyPr wrap="square" lIns="0" tIns="0" rIns="0" bIns="0" rtlCol="0"/>
          <a:lstStyle/>
          <a:p>
            <a:endParaRPr sz="949"/>
          </a:p>
        </p:txBody>
      </p:sp>
      <p:sp>
        <p:nvSpPr>
          <p:cNvPr id="402" name="object 402"/>
          <p:cNvSpPr/>
          <p:nvPr/>
        </p:nvSpPr>
        <p:spPr>
          <a:xfrm>
            <a:off x="11933603" y="4802604"/>
            <a:ext cx="7029" cy="9037"/>
          </a:xfrm>
          <a:custGeom>
            <a:avLst/>
            <a:gdLst/>
            <a:ahLst/>
            <a:cxnLst/>
            <a:rect l="l" t="t" r="r" b="b"/>
            <a:pathLst>
              <a:path w="13334" h="17145">
                <a:moveTo>
                  <a:pt x="0" y="17050"/>
                </a:moveTo>
                <a:lnTo>
                  <a:pt x="13038" y="0"/>
                </a:lnTo>
              </a:path>
            </a:pathLst>
          </a:custGeom>
          <a:ln w="4011">
            <a:solidFill>
              <a:srgbClr val="000000"/>
            </a:solidFill>
          </a:ln>
        </p:spPr>
        <p:txBody>
          <a:bodyPr wrap="square" lIns="0" tIns="0" rIns="0" bIns="0" rtlCol="0"/>
          <a:lstStyle/>
          <a:p>
            <a:endParaRPr sz="949"/>
          </a:p>
        </p:txBody>
      </p:sp>
      <p:sp>
        <p:nvSpPr>
          <p:cNvPr id="403" name="object 403"/>
          <p:cNvSpPr/>
          <p:nvPr/>
        </p:nvSpPr>
        <p:spPr>
          <a:xfrm>
            <a:off x="11940475" y="4792030"/>
            <a:ext cx="5020" cy="10711"/>
          </a:xfrm>
          <a:custGeom>
            <a:avLst/>
            <a:gdLst/>
            <a:ahLst/>
            <a:cxnLst/>
            <a:rect l="l" t="t" r="r" b="b"/>
            <a:pathLst>
              <a:path w="9525" h="20320">
                <a:moveTo>
                  <a:pt x="0" y="20059"/>
                </a:moveTo>
                <a:lnTo>
                  <a:pt x="9026" y="0"/>
                </a:lnTo>
              </a:path>
            </a:pathLst>
          </a:custGeom>
          <a:ln w="4011">
            <a:solidFill>
              <a:srgbClr val="000000"/>
            </a:solidFill>
          </a:ln>
        </p:spPr>
        <p:txBody>
          <a:bodyPr wrap="square" lIns="0" tIns="0" rIns="0" bIns="0" rtlCol="0"/>
          <a:lstStyle/>
          <a:p>
            <a:endParaRPr sz="949"/>
          </a:p>
        </p:txBody>
      </p:sp>
      <p:sp>
        <p:nvSpPr>
          <p:cNvPr id="404" name="object 404"/>
          <p:cNvSpPr/>
          <p:nvPr/>
        </p:nvSpPr>
        <p:spPr>
          <a:xfrm>
            <a:off x="11945233" y="4780927"/>
            <a:ext cx="1339" cy="11380"/>
          </a:xfrm>
          <a:custGeom>
            <a:avLst/>
            <a:gdLst/>
            <a:ahLst/>
            <a:cxnLst/>
            <a:rect l="l" t="t" r="r" b="b"/>
            <a:pathLst>
              <a:path w="2540" h="21590">
                <a:moveTo>
                  <a:pt x="0" y="21062"/>
                </a:moveTo>
                <a:lnTo>
                  <a:pt x="2005" y="0"/>
                </a:lnTo>
              </a:path>
            </a:pathLst>
          </a:custGeom>
          <a:ln w="4011">
            <a:solidFill>
              <a:srgbClr val="000000"/>
            </a:solidFill>
          </a:ln>
        </p:spPr>
        <p:txBody>
          <a:bodyPr wrap="square" lIns="0" tIns="0" rIns="0" bIns="0" rtlCol="0"/>
          <a:lstStyle/>
          <a:p>
            <a:endParaRPr sz="949"/>
          </a:p>
        </p:txBody>
      </p:sp>
      <p:sp>
        <p:nvSpPr>
          <p:cNvPr id="405" name="object 405"/>
          <p:cNvSpPr/>
          <p:nvPr/>
        </p:nvSpPr>
        <p:spPr>
          <a:xfrm>
            <a:off x="11946289" y="3959909"/>
            <a:ext cx="0" cy="821353"/>
          </a:xfrm>
          <a:custGeom>
            <a:avLst/>
            <a:gdLst/>
            <a:ahLst/>
            <a:cxnLst/>
            <a:rect l="l" t="t" r="r" b="b"/>
            <a:pathLst>
              <a:path h="1558290">
                <a:moveTo>
                  <a:pt x="0" y="1557656"/>
                </a:moveTo>
                <a:lnTo>
                  <a:pt x="0" y="0"/>
                </a:lnTo>
              </a:path>
            </a:pathLst>
          </a:custGeom>
          <a:ln w="4011">
            <a:solidFill>
              <a:srgbClr val="000000"/>
            </a:solidFill>
          </a:ln>
        </p:spPr>
        <p:txBody>
          <a:bodyPr wrap="square" lIns="0" tIns="0" rIns="0" bIns="0" rtlCol="0"/>
          <a:lstStyle/>
          <a:p>
            <a:endParaRPr sz="949"/>
          </a:p>
        </p:txBody>
      </p:sp>
      <p:sp>
        <p:nvSpPr>
          <p:cNvPr id="406" name="object 406"/>
          <p:cNvSpPr/>
          <p:nvPr/>
        </p:nvSpPr>
        <p:spPr>
          <a:xfrm>
            <a:off x="11945233" y="3948806"/>
            <a:ext cx="1339" cy="11380"/>
          </a:xfrm>
          <a:custGeom>
            <a:avLst/>
            <a:gdLst/>
            <a:ahLst/>
            <a:cxnLst/>
            <a:rect l="l" t="t" r="r" b="b"/>
            <a:pathLst>
              <a:path w="2540" h="21590">
                <a:moveTo>
                  <a:pt x="2005" y="21062"/>
                </a:moveTo>
                <a:lnTo>
                  <a:pt x="0" y="0"/>
                </a:lnTo>
              </a:path>
            </a:pathLst>
          </a:custGeom>
          <a:ln w="4011">
            <a:solidFill>
              <a:srgbClr val="000000"/>
            </a:solidFill>
          </a:ln>
        </p:spPr>
        <p:txBody>
          <a:bodyPr wrap="square" lIns="0" tIns="0" rIns="0" bIns="0" rtlCol="0"/>
          <a:lstStyle/>
          <a:p>
            <a:endParaRPr sz="949"/>
          </a:p>
        </p:txBody>
      </p:sp>
      <p:sp>
        <p:nvSpPr>
          <p:cNvPr id="407" name="object 407"/>
          <p:cNvSpPr/>
          <p:nvPr/>
        </p:nvSpPr>
        <p:spPr>
          <a:xfrm>
            <a:off x="11940475" y="3938233"/>
            <a:ext cx="5020" cy="10711"/>
          </a:xfrm>
          <a:custGeom>
            <a:avLst/>
            <a:gdLst/>
            <a:ahLst/>
            <a:cxnLst/>
            <a:rect l="l" t="t" r="r" b="b"/>
            <a:pathLst>
              <a:path w="9525" h="20320">
                <a:moveTo>
                  <a:pt x="9026" y="20059"/>
                </a:moveTo>
                <a:lnTo>
                  <a:pt x="0" y="0"/>
                </a:lnTo>
              </a:path>
            </a:pathLst>
          </a:custGeom>
          <a:ln w="4011">
            <a:solidFill>
              <a:srgbClr val="000000"/>
            </a:solidFill>
          </a:ln>
        </p:spPr>
        <p:txBody>
          <a:bodyPr wrap="square" lIns="0" tIns="0" rIns="0" bIns="0" rtlCol="0"/>
          <a:lstStyle/>
          <a:p>
            <a:endParaRPr sz="949"/>
          </a:p>
        </p:txBody>
      </p:sp>
      <p:sp>
        <p:nvSpPr>
          <p:cNvPr id="408" name="object 408"/>
          <p:cNvSpPr/>
          <p:nvPr/>
        </p:nvSpPr>
        <p:spPr>
          <a:xfrm>
            <a:off x="11933603" y="3929246"/>
            <a:ext cx="7029" cy="9037"/>
          </a:xfrm>
          <a:custGeom>
            <a:avLst/>
            <a:gdLst/>
            <a:ahLst/>
            <a:cxnLst/>
            <a:rect l="l" t="t" r="r" b="b"/>
            <a:pathLst>
              <a:path w="13334" h="17145">
                <a:moveTo>
                  <a:pt x="13038" y="17050"/>
                </a:moveTo>
                <a:lnTo>
                  <a:pt x="0" y="0"/>
                </a:lnTo>
              </a:path>
            </a:pathLst>
          </a:custGeom>
          <a:ln w="4011">
            <a:solidFill>
              <a:srgbClr val="000000"/>
            </a:solidFill>
          </a:ln>
        </p:spPr>
        <p:txBody>
          <a:bodyPr wrap="square" lIns="0" tIns="0" rIns="0" bIns="0" rtlCol="0"/>
          <a:lstStyle/>
          <a:p>
            <a:endParaRPr sz="949"/>
          </a:p>
        </p:txBody>
      </p:sp>
      <p:sp>
        <p:nvSpPr>
          <p:cNvPr id="409" name="object 409"/>
          <p:cNvSpPr/>
          <p:nvPr/>
        </p:nvSpPr>
        <p:spPr>
          <a:xfrm>
            <a:off x="11924616" y="3922372"/>
            <a:ext cx="9037" cy="7029"/>
          </a:xfrm>
          <a:custGeom>
            <a:avLst/>
            <a:gdLst/>
            <a:ahLst/>
            <a:cxnLst/>
            <a:rect l="l" t="t" r="r" b="b"/>
            <a:pathLst>
              <a:path w="17144" h="13334">
                <a:moveTo>
                  <a:pt x="17050" y="13038"/>
                </a:moveTo>
                <a:lnTo>
                  <a:pt x="0" y="0"/>
                </a:lnTo>
              </a:path>
            </a:pathLst>
          </a:custGeom>
          <a:ln w="4011">
            <a:solidFill>
              <a:srgbClr val="000000"/>
            </a:solidFill>
          </a:ln>
        </p:spPr>
        <p:txBody>
          <a:bodyPr wrap="square" lIns="0" tIns="0" rIns="0" bIns="0" rtlCol="0"/>
          <a:lstStyle/>
          <a:p>
            <a:endParaRPr sz="949"/>
          </a:p>
        </p:txBody>
      </p:sp>
      <p:sp>
        <p:nvSpPr>
          <p:cNvPr id="410" name="object 410"/>
          <p:cNvSpPr/>
          <p:nvPr/>
        </p:nvSpPr>
        <p:spPr>
          <a:xfrm>
            <a:off x="11914569" y="3918145"/>
            <a:ext cx="10376" cy="4351"/>
          </a:xfrm>
          <a:custGeom>
            <a:avLst/>
            <a:gdLst/>
            <a:ahLst/>
            <a:cxnLst/>
            <a:rect l="l" t="t" r="r" b="b"/>
            <a:pathLst>
              <a:path w="19684" h="8254">
                <a:moveTo>
                  <a:pt x="19056" y="8023"/>
                </a:moveTo>
                <a:lnTo>
                  <a:pt x="0" y="0"/>
                </a:lnTo>
              </a:path>
            </a:pathLst>
          </a:custGeom>
          <a:ln w="4011">
            <a:solidFill>
              <a:srgbClr val="000000"/>
            </a:solidFill>
          </a:ln>
        </p:spPr>
        <p:txBody>
          <a:bodyPr wrap="square" lIns="0" tIns="0" rIns="0" bIns="0" rtlCol="0"/>
          <a:lstStyle/>
          <a:p>
            <a:endParaRPr sz="949"/>
          </a:p>
        </p:txBody>
      </p:sp>
      <p:sp>
        <p:nvSpPr>
          <p:cNvPr id="411" name="object 411"/>
          <p:cNvSpPr/>
          <p:nvPr/>
        </p:nvSpPr>
        <p:spPr>
          <a:xfrm>
            <a:off x="11902939" y="3916558"/>
            <a:ext cx="11715" cy="1673"/>
          </a:xfrm>
          <a:custGeom>
            <a:avLst/>
            <a:gdLst/>
            <a:ahLst/>
            <a:cxnLst/>
            <a:rect l="l" t="t" r="r" b="b"/>
            <a:pathLst>
              <a:path w="22225" h="3175">
                <a:moveTo>
                  <a:pt x="22065" y="3008"/>
                </a:moveTo>
                <a:lnTo>
                  <a:pt x="0" y="0"/>
                </a:lnTo>
              </a:path>
            </a:pathLst>
          </a:custGeom>
          <a:ln w="4011">
            <a:solidFill>
              <a:srgbClr val="000000"/>
            </a:solidFill>
          </a:ln>
        </p:spPr>
        <p:txBody>
          <a:bodyPr wrap="square" lIns="0" tIns="0" rIns="0" bIns="0" rtlCol="0"/>
          <a:lstStyle/>
          <a:p>
            <a:endParaRPr sz="949"/>
          </a:p>
        </p:txBody>
      </p:sp>
      <p:sp>
        <p:nvSpPr>
          <p:cNvPr id="412" name="object 412"/>
          <p:cNvSpPr/>
          <p:nvPr/>
        </p:nvSpPr>
        <p:spPr>
          <a:xfrm>
            <a:off x="10877853" y="3916556"/>
            <a:ext cx="1025187" cy="0"/>
          </a:xfrm>
          <a:custGeom>
            <a:avLst/>
            <a:gdLst/>
            <a:ahLst/>
            <a:cxnLst/>
            <a:rect l="l" t="t" r="r" b="b"/>
            <a:pathLst>
              <a:path w="1945005">
                <a:moveTo>
                  <a:pt x="1944813" y="0"/>
                </a:moveTo>
                <a:lnTo>
                  <a:pt x="0" y="0"/>
                </a:lnTo>
              </a:path>
            </a:pathLst>
          </a:custGeom>
          <a:ln w="4011">
            <a:solidFill>
              <a:srgbClr val="000000"/>
            </a:solidFill>
          </a:ln>
        </p:spPr>
        <p:txBody>
          <a:bodyPr wrap="square" lIns="0" tIns="0" rIns="0" bIns="0" rtlCol="0"/>
          <a:lstStyle/>
          <a:p>
            <a:endParaRPr sz="949"/>
          </a:p>
        </p:txBody>
      </p:sp>
      <p:sp>
        <p:nvSpPr>
          <p:cNvPr id="413" name="object 413"/>
          <p:cNvSpPr/>
          <p:nvPr/>
        </p:nvSpPr>
        <p:spPr>
          <a:xfrm>
            <a:off x="10851607" y="3933283"/>
            <a:ext cx="1079743" cy="875240"/>
          </a:xfrm>
          <a:custGeom>
            <a:avLst/>
            <a:gdLst/>
            <a:ahLst/>
            <a:cxnLst/>
            <a:rect l="l" t="t" r="r" b="b"/>
            <a:pathLst>
              <a:path w="2048509" h="1660525">
                <a:moveTo>
                  <a:pt x="23070" y="1630998"/>
                </a:moveTo>
                <a:lnTo>
                  <a:pt x="7021" y="1630998"/>
                </a:lnTo>
                <a:lnTo>
                  <a:pt x="7021" y="1634007"/>
                </a:lnTo>
                <a:lnTo>
                  <a:pt x="8024" y="1634007"/>
                </a:lnTo>
                <a:lnTo>
                  <a:pt x="10030" y="1636013"/>
                </a:lnTo>
                <a:lnTo>
                  <a:pt x="10030" y="1638019"/>
                </a:lnTo>
                <a:lnTo>
                  <a:pt x="11033" y="1638019"/>
                </a:lnTo>
                <a:lnTo>
                  <a:pt x="13039" y="1640025"/>
                </a:lnTo>
                <a:lnTo>
                  <a:pt x="13039" y="1642031"/>
                </a:lnTo>
                <a:lnTo>
                  <a:pt x="14042" y="1642031"/>
                </a:lnTo>
                <a:lnTo>
                  <a:pt x="15045" y="1643034"/>
                </a:lnTo>
                <a:lnTo>
                  <a:pt x="15045" y="1645041"/>
                </a:lnTo>
                <a:lnTo>
                  <a:pt x="17051" y="1645041"/>
                </a:lnTo>
                <a:lnTo>
                  <a:pt x="18054" y="1646044"/>
                </a:lnTo>
                <a:lnTo>
                  <a:pt x="20061" y="1647047"/>
                </a:lnTo>
                <a:lnTo>
                  <a:pt x="22067" y="1649053"/>
                </a:lnTo>
                <a:lnTo>
                  <a:pt x="24073" y="1650056"/>
                </a:lnTo>
                <a:lnTo>
                  <a:pt x="26079" y="1652062"/>
                </a:lnTo>
                <a:lnTo>
                  <a:pt x="29088" y="1653065"/>
                </a:lnTo>
                <a:lnTo>
                  <a:pt x="31094" y="1654068"/>
                </a:lnTo>
                <a:lnTo>
                  <a:pt x="34104" y="1655071"/>
                </a:lnTo>
                <a:lnTo>
                  <a:pt x="38116" y="1657077"/>
                </a:lnTo>
                <a:lnTo>
                  <a:pt x="52159" y="1659084"/>
                </a:lnTo>
                <a:lnTo>
                  <a:pt x="1996116" y="1660087"/>
                </a:lnTo>
                <a:lnTo>
                  <a:pt x="1996116" y="1659084"/>
                </a:lnTo>
                <a:lnTo>
                  <a:pt x="2003138" y="1658081"/>
                </a:lnTo>
                <a:lnTo>
                  <a:pt x="2009156" y="1657077"/>
                </a:lnTo>
                <a:lnTo>
                  <a:pt x="2015174" y="1655071"/>
                </a:lnTo>
                <a:lnTo>
                  <a:pt x="2017181" y="1654068"/>
                </a:lnTo>
                <a:lnTo>
                  <a:pt x="2020190" y="1653065"/>
                </a:lnTo>
                <a:lnTo>
                  <a:pt x="2024202" y="1651059"/>
                </a:lnTo>
                <a:lnTo>
                  <a:pt x="2025205" y="1650056"/>
                </a:lnTo>
                <a:lnTo>
                  <a:pt x="2027211" y="1649053"/>
                </a:lnTo>
                <a:lnTo>
                  <a:pt x="2029217" y="1647047"/>
                </a:lnTo>
                <a:lnTo>
                  <a:pt x="2031224" y="1646044"/>
                </a:lnTo>
                <a:lnTo>
                  <a:pt x="1996116" y="1646044"/>
                </a:lnTo>
                <a:lnTo>
                  <a:pt x="52159" y="1645041"/>
                </a:lnTo>
                <a:lnTo>
                  <a:pt x="42128" y="1644038"/>
                </a:lnTo>
                <a:lnTo>
                  <a:pt x="36110" y="1641028"/>
                </a:lnTo>
                <a:lnTo>
                  <a:pt x="33100" y="1640025"/>
                </a:lnTo>
                <a:lnTo>
                  <a:pt x="31094" y="1638019"/>
                </a:lnTo>
                <a:lnTo>
                  <a:pt x="29088" y="1637016"/>
                </a:lnTo>
                <a:lnTo>
                  <a:pt x="27082" y="1635010"/>
                </a:lnTo>
                <a:lnTo>
                  <a:pt x="25076" y="1635010"/>
                </a:lnTo>
                <a:lnTo>
                  <a:pt x="25076" y="1633004"/>
                </a:lnTo>
                <a:lnTo>
                  <a:pt x="23070" y="1630998"/>
                </a:lnTo>
                <a:close/>
              </a:path>
              <a:path w="2048509" h="1660525">
                <a:moveTo>
                  <a:pt x="2045267" y="33101"/>
                </a:moveTo>
                <a:lnTo>
                  <a:pt x="2030220" y="33101"/>
                </a:lnTo>
                <a:lnTo>
                  <a:pt x="2030220" y="36110"/>
                </a:lnTo>
                <a:lnTo>
                  <a:pt x="2031224" y="36110"/>
                </a:lnTo>
                <a:lnTo>
                  <a:pt x="2031224" y="39119"/>
                </a:lnTo>
                <a:lnTo>
                  <a:pt x="2032227" y="39119"/>
                </a:lnTo>
                <a:lnTo>
                  <a:pt x="2032227" y="42129"/>
                </a:lnTo>
                <a:lnTo>
                  <a:pt x="2033230" y="42129"/>
                </a:lnTo>
                <a:lnTo>
                  <a:pt x="2033230" y="47144"/>
                </a:lnTo>
                <a:lnTo>
                  <a:pt x="2034233" y="47144"/>
                </a:lnTo>
                <a:lnTo>
                  <a:pt x="2033230" y="1611939"/>
                </a:lnTo>
                <a:lnTo>
                  <a:pt x="2032227" y="1616955"/>
                </a:lnTo>
                <a:lnTo>
                  <a:pt x="2029217" y="1625982"/>
                </a:lnTo>
                <a:lnTo>
                  <a:pt x="2028214" y="1627988"/>
                </a:lnTo>
                <a:lnTo>
                  <a:pt x="2026208" y="1629995"/>
                </a:lnTo>
                <a:lnTo>
                  <a:pt x="2025205" y="1632001"/>
                </a:lnTo>
                <a:lnTo>
                  <a:pt x="2021193" y="1636013"/>
                </a:lnTo>
                <a:lnTo>
                  <a:pt x="2019187" y="1637016"/>
                </a:lnTo>
                <a:lnTo>
                  <a:pt x="2017181" y="1639022"/>
                </a:lnTo>
                <a:lnTo>
                  <a:pt x="2009156" y="1643034"/>
                </a:lnTo>
                <a:lnTo>
                  <a:pt x="2006147" y="1644038"/>
                </a:lnTo>
                <a:lnTo>
                  <a:pt x="1996116" y="1645041"/>
                </a:lnTo>
                <a:lnTo>
                  <a:pt x="1996116" y="1646044"/>
                </a:lnTo>
                <a:lnTo>
                  <a:pt x="2031224" y="1646044"/>
                </a:lnTo>
                <a:lnTo>
                  <a:pt x="2035236" y="1642031"/>
                </a:lnTo>
                <a:lnTo>
                  <a:pt x="2036239" y="1640025"/>
                </a:lnTo>
                <a:lnTo>
                  <a:pt x="2038245" y="1638019"/>
                </a:lnTo>
                <a:lnTo>
                  <a:pt x="2039248" y="1636013"/>
                </a:lnTo>
                <a:lnTo>
                  <a:pt x="2040251" y="1635010"/>
                </a:lnTo>
                <a:lnTo>
                  <a:pt x="2043260" y="1628991"/>
                </a:lnTo>
                <a:lnTo>
                  <a:pt x="2044264" y="1625982"/>
                </a:lnTo>
                <a:lnTo>
                  <a:pt x="2045267" y="1623976"/>
                </a:lnTo>
                <a:lnTo>
                  <a:pt x="2046270" y="1620967"/>
                </a:lnTo>
                <a:lnTo>
                  <a:pt x="2047273" y="1613945"/>
                </a:lnTo>
                <a:lnTo>
                  <a:pt x="2048276" y="45138"/>
                </a:lnTo>
                <a:lnTo>
                  <a:pt x="2047273" y="45138"/>
                </a:lnTo>
                <a:lnTo>
                  <a:pt x="2047273" y="38116"/>
                </a:lnTo>
                <a:lnTo>
                  <a:pt x="2046270" y="38116"/>
                </a:lnTo>
                <a:lnTo>
                  <a:pt x="2046270" y="35107"/>
                </a:lnTo>
                <a:lnTo>
                  <a:pt x="2045267" y="35107"/>
                </a:lnTo>
                <a:lnTo>
                  <a:pt x="2045267" y="33101"/>
                </a:lnTo>
                <a:close/>
              </a:path>
              <a:path w="2048509" h="1660525">
                <a:moveTo>
                  <a:pt x="19057" y="1623976"/>
                </a:moveTo>
                <a:lnTo>
                  <a:pt x="4011" y="1623976"/>
                </a:lnTo>
                <a:lnTo>
                  <a:pt x="4011" y="1625982"/>
                </a:lnTo>
                <a:lnTo>
                  <a:pt x="5014" y="1625982"/>
                </a:lnTo>
                <a:lnTo>
                  <a:pt x="5014" y="1628991"/>
                </a:lnTo>
                <a:lnTo>
                  <a:pt x="6017" y="1628991"/>
                </a:lnTo>
                <a:lnTo>
                  <a:pt x="6017" y="1630998"/>
                </a:lnTo>
                <a:lnTo>
                  <a:pt x="22067" y="1630998"/>
                </a:lnTo>
                <a:lnTo>
                  <a:pt x="22067" y="1628991"/>
                </a:lnTo>
                <a:lnTo>
                  <a:pt x="20061" y="1626985"/>
                </a:lnTo>
                <a:lnTo>
                  <a:pt x="19057" y="1626985"/>
                </a:lnTo>
                <a:lnTo>
                  <a:pt x="19057" y="1623976"/>
                </a:lnTo>
                <a:close/>
              </a:path>
              <a:path w="2048509" h="1660525">
                <a:moveTo>
                  <a:pt x="18054" y="1621970"/>
                </a:moveTo>
                <a:lnTo>
                  <a:pt x="3008" y="1621970"/>
                </a:lnTo>
                <a:lnTo>
                  <a:pt x="3008" y="1623976"/>
                </a:lnTo>
                <a:lnTo>
                  <a:pt x="18054" y="1623976"/>
                </a:lnTo>
                <a:lnTo>
                  <a:pt x="18054" y="1621970"/>
                </a:lnTo>
                <a:close/>
              </a:path>
              <a:path w="2048509" h="1660525">
                <a:moveTo>
                  <a:pt x="15045" y="1607927"/>
                </a:moveTo>
                <a:lnTo>
                  <a:pt x="1002" y="1607927"/>
                </a:lnTo>
                <a:lnTo>
                  <a:pt x="1002" y="1614948"/>
                </a:lnTo>
                <a:lnTo>
                  <a:pt x="2005" y="1614948"/>
                </a:lnTo>
                <a:lnTo>
                  <a:pt x="2005" y="1621970"/>
                </a:lnTo>
                <a:lnTo>
                  <a:pt x="17051" y="1621970"/>
                </a:lnTo>
                <a:lnTo>
                  <a:pt x="17051" y="1619964"/>
                </a:lnTo>
                <a:lnTo>
                  <a:pt x="16048" y="1619964"/>
                </a:lnTo>
                <a:lnTo>
                  <a:pt x="16048" y="1617958"/>
                </a:lnTo>
                <a:lnTo>
                  <a:pt x="15045" y="1617958"/>
                </a:lnTo>
                <a:lnTo>
                  <a:pt x="15045" y="1607927"/>
                </a:lnTo>
                <a:close/>
              </a:path>
              <a:path w="2048509" h="1660525">
                <a:moveTo>
                  <a:pt x="2003138" y="0"/>
                </a:moveTo>
                <a:lnTo>
                  <a:pt x="45137" y="0"/>
                </a:lnTo>
                <a:lnTo>
                  <a:pt x="38116" y="1003"/>
                </a:lnTo>
                <a:lnTo>
                  <a:pt x="34104" y="3009"/>
                </a:lnTo>
                <a:lnTo>
                  <a:pt x="31094" y="4012"/>
                </a:lnTo>
                <a:lnTo>
                  <a:pt x="29088" y="5015"/>
                </a:lnTo>
                <a:lnTo>
                  <a:pt x="26079" y="6018"/>
                </a:lnTo>
                <a:lnTo>
                  <a:pt x="24073" y="8024"/>
                </a:lnTo>
                <a:lnTo>
                  <a:pt x="22067" y="9027"/>
                </a:lnTo>
                <a:lnTo>
                  <a:pt x="20061" y="11033"/>
                </a:lnTo>
                <a:lnTo>
                  <a:pt x="18054" y="12036"/>
                </a:lnTo>
                <a:lnTo>
                  <a:pt x="17051" y="13039"/>
                </a:lnTo>
                <a:lnTo>
                  <a:pt x="15045" y="14043"/>
                </a:lnTo>
                <a:lnTo>
                  <a:pt x="14042" y="16049"/>
                </a:lnTo>
                <a:lnTo>
                  <a:pt x="13039" y="17052"/>
                </a:lnTo>
                <a:lnTo>
                  <a:pt x="12036" y="19058"/>
                </a:lnTo>
                <a:lnTo>
                  <a:pt x="10030" y="21064"/>
                </a:lnTo>
                <a:lnTo>
                  <a:pt x="9027" y="23070"/>
                </a:lnTo>
                <a:lnTo>
                  <a:pt x="7021" y="25076"/>
                </a:lnTo>
                <a:lnTo>
                  <a:pt x="6017" y="28086"/>
                </a:lnTo>
                <a:lnTo>
                  <a:pt x="5014" y="30092"/>
                </a:lnTo>
                <a:lnTo>
                  <a:pt x="4011" y="33101"/>
                </a:lnTo>
                <a:lnTo>
                  <a:pt x="2005" y="37113"/>
                </a:lnTo>
                <a:lnTo>
                  <a:pt x="0" y="51153"/>
                </a:lnTo>
                <a:lnTo>
                  <a:pt x="0" y="1607927"/>
                </a:lnTo>
                <a:lnTo>
                  <a:pt x="14042" y="1607927"/>
                </a:lnTo>
                <a:lnTo>
                  <a:pt x="14042" y="51153"/>
                </a:lnTo>
                <a:lnTo>
                  <a:pt x="15045" y="41126"/>
                </a:lnTo>
                <a:lnTo>
                  <a:pt x="18054" y="35107"/>
                </a:lnTo>
                <a:lnTo>
                  <a:pt x="19057" y="32098"/>
                </a:lnTo>
                <a:lnTo>
                  <a:pt x="21064" y="30092"/>
                </a:lnTo>
                <a:lnTo>
                  <a:pt x="22067" y="28086"/>
                </a:lnTo>
                <a:lnTo>
                  <a:pt x="24073" y="26079"/>
                </a:lnTo>
                <a:lnTo>
                  <a:pt x="25076" y="24073"/>
                </a:lnTo>
                <a:lnTo>
                  <a:pt x="27082" y="23070"/>
                </a:lnTo>
                <a:lnTo>
                  <a:pt x="29088" y="21064"/>
                </a:lnTo>
                <a:lnTo>
                  <a:pt x="31094" y="20061"/>
                </a:lnTo>
                <a:lnTo>
                  <a:pt x="33100" y="18055"/>
                </a:lnTo>
                <a:lnTo>
                  <a:pt x="36110" y="17052"/>
                </a:lnTo>
                <a:lnTo>
                  <a:pt x="42128" y="14043"/>
                </a:lnTo>
                <a:lnTo>
                  <a:pt x="2033230" y="14043"/>
                </a:lnTo>
                <a:lnTo>
                  <a:pt x="2031224" y="12036"/>
                </a:lnTo>
                <a:lnTo>
                  <a:pt x="2029217" y="11033"/>
                </a:lnTo>
                <a:lnTo>
                  <a:pt x="2027211" y="9027"/>
                </a:lnTo>
                <a:lnTo>
                  <a:pt x="2025205" y="8024"/>
                </a:lnTo>
                <a:lnTo>
                  <a:pt x="2024202" y="7021"/>
                </a:lnTo>
                <a:lnTo>
                  <a:pt x="2020190" y="5015"/>
                </a:lnTo>
                <a:lnTo>
                  <a:pt x="2017181" y="4012"/>
                </a:lnTo>
                <a:lnTo>
                  <a:pt x="2015174" y="3009"/>
                </a:lnTo>
                <a:lnTo>
                  <a:pt x="2009156" y="1003"/>
                </a:lnTo>
                <a:lnTo>
                  <a:pt x="2003138" y="0"/>
                </a:lnTo>
                <a:close/>
              </a:path>
              <a:path w="2048509" h="1660525">
                <a:moveTo>
                  <a:pt x="2033230" y="14043"/>
                </a:moveTo>
                <a:lnTo>
                  <a:pt x="2006147" y="14043"/>
                </a:lnTo>
                <a:lnTo>
                  <a:pt x="2009156" y="15046"/>
                </a:lnTo>
                <a:lnTo>
                  <a:pt x="2017181" y="19058"/>
                </a:lnTo>
                <a:lnTo>
                  <a:pt x="2019187" y="21064"/>
                </a:lnTo>
                <a:lnTo>
                  <a:pt x="2021193" y="22067"/>
                </a:lnTo>
                <a:lnTo>
                  <a:pt x="2026208" y="27082"/>
                </a:lnTo>
                <a:lnTo>
                  <a:pt x="2026208" y="29089"/>
                </a:lnTo>
                <a:lnTo>
                  <a:pt x="2027211" y="29089"/>
                </a:lnTo>
                <a:lnTo>
                  <a:pt x="2029217" y="31095"/>
                </a:lnTo>
                <a:lnTo>
                  <a:pt x="2029217" y="33101"/>
                </a:lnTo>
                <a:lnTo>
                  <a:pt x="2044264" y="33101"/>
                </a:lnTo>
                <a:lnTo>
                  <a:pt x="2044264" y="30092"/>
                </a:lnTo>
                <a:lnTo>
                  <a:pt x="2043260" y="30092"/>
                </a:lnTo>
                <a:lnTo>
                  <a:pt x="2043260" y="28086"/>
                </a:lnTo>
                <a:lnTo>
                  <a:pt x="2042257" y="28086"/>
                </a:lnTo>
                <a:lnTo>
                  <a:pt x="2042257" y="26079"/>
                </a:lnTo>
                <a:lnTo>
                  <a:pt x="2041254" y="26079"/>
                </a:lnTo>
                <a:lnTo>
                  <a:pt x="2041254" y="24073"/>
                </a:lnTo>
                <a:lnTo>
                  <a:pt x="2040251" y="23070"/>
                </a:lnTo>
                <a:lnTo>
                  <a:pt x="2039248" y="23070"/>
                </a:lnTo>
                <a:lnTo>
                  <a:pt x="2039248" y="21064"/>
                </a:lnTo>
                <a:lnTo>
                  <a:pt x="2037242" y="19058"/>
                </a:lnTo>
                <a:lnTo>
                  <a:pt x="2036239" y="19058"/>
                </a:lnTo>
                <a:lnTo>
                  <a:pt x="2036239" y="17052"/>
                </a:lnTo>
                <a:lnTo>
                  <a:pt x="2033230" y="14043"/>
                </a:lnTo>
                <a:close/>
              </a:path>
            </a:pathLst>
          </a:custGeom>
          <a:solidFill>
            <a:srgbClr val="C0C0C0"/>
          </a:solidFill>
        </p:spPr>
        <p:txBody>
          <a:bodyPr wrap="square" lIns="0" tIns="0" rIns="0" bIns="0" rtlCol="0"/>
          <a:lstStyle/>
          <a:p>
            <a:endParaRPr sz="949"/>
          </a:p>
        </p:txBody>
      </p:sp>
      <p:sp>
        <p:nvSpPr>
          <p:cNvPr id="414" name="object 414"/>
          <p:cNvSpPr/>
          <p:nvPr/>
        </p:nvSpPr>
        <p:spPr>
          <a:xfrm>
            <a:off x="10844206" y="3932087"/>
            <a:ext cx="1094469" cy="883608"/>
          </a:xfrm>
          <a:custGeom>
            <a:avLst/>
            <a:gdLst/>
            <a:ahLst/>
            <a:cxnLst/>
            <a:rect l="l" t="t" r="r" b="b"/>
            <a:pathLst>
              <a:path w="2076450" h="1676400">
                <a:moveTo>
                  <a:pt x="2048276" y="1663699"/>
                </a:moveTo>
                <a:lnTo>
                  <a:pt x="29088" y="1663699"/>
                </a:lnTo>
                <a:lnTo>
                  <a:pt x="31094" y="1676399"/>
                </a:lnTo>
                <a:lnTo>
                  <a:pt x="2046270" y="1676399"/>
                </a:lnTo>
                <a:lnTo>
                  <a:pt x="2048276" y="1663699"/>
                </a:lnTo>
                <a:close/>
              </a:path>
              <a:path w="2076450" h="1676400">
                <a:moveTo>
                  <a:pt x="34103" y="1650999"/>
                </a:moveTo>
                <a:lnTo>
                  <a:pt x="15045" y="1650999"/>
                </a:lnTo>
                <a:lnTo>
                  <a:pt x="17051" y="1663699"/>
                </a:lnTo>
                <a:lnTo>
                  <a:pt x="36110" y="1663699"/>
                </a:lnTo>
                <a:lnTo>
                  <a:pt x="34103" y="1650999"/>
                </a:lnTo>
                <a:close/>
              </a:path>
              <a:path w="2076450" h="1676400">
                <a:moveTo>
                  <a:pt x="2062319" y="1650999"/>
                </a:moveTo>
                <a:lnTo>
                  <a:pt x="2043260" y="1650999"/>
                </a:lnTo>
                <a:lnTo>
                  <a:pt x="2041254" y="1663699"/>
                </a:lnTo>
                <a:lnTo>
                  <a:pt x="2061316" y="1663699"/>
                </a:lnTo>
                <a:lnTo>
                  <a:pt x="2062319" y="1650999"/>
                </a:lnTo>
                <a:close/>
              </a:path>
              <a:path w="2076450" h="1676400">
                <a:moveTo>
                  <a:pt x="24073" y="1638299"/>
                </a:moveTo>
                <a:lnTo>
                  <a:pt x="8024" y="1638299"/>
                </a:lnTo>
                <a:lnTo>
                  <a:pt x="8024" y="1650999"/>
                </a:lnTo>
                <a:lnTo>
                  <a:pt x="24073" y="1650999"/>
                </a:lnTo>
                <a:lnTo>
                  <a:pt x="24073" y="1638299"/>
                </a:lnTo>
                <a:close/>
              </a:path>
              <a:path w="2076450" h="1676400">
                <a:moveTo>
                  <a:pt x="2070343" y="1638299"/>
                </a:moveTo>
                <a:lnTo>
                  <a:pt x="2053291" y="1638299"/>
                </a:lnTo>
                <a:lnTo>
                  <a:pt x="2052288" y="1650999"/>
                </a:lnTo>
                <a:lnTo>
                  <a:pt x="2066331" y="1650999"/>
                </a:lnTo>
                <a:lnTo>
                  <a:pt x="2070343" y="1638299"/>
                </a:lnTo>
                <a:close/>
              </a:path>
              <a:path w="2076450" h="1676400">
                <a:moveTo>
                  <a:pt x="17051" y="1625599"/>
                </a:moveTo>
                <a:lnTo>
                  <a:pt x="2005" y="1625599"/>
                </a:lnTo>
                <a:lnTo>
                  <a:pt x="2005" y="1638299"/>
                </a:lnTo>
                <a:lnTo>
                  <a:pt x="17051" y="1638299"/>
                </a:lnTo>
                <a:lnTo>
                  <a:pt x="17051" y="1625599"/>
                </a:lnTo>
                <a:close/>
              </a:path>
              <a:path w="2076450" h="1676400">
                <a:moveTo>
                  <a:pt x="2076362" y="50799"/>
                </a:moveTo>
                <a:lnTo>
                  <a:pt x="2062319" y="50799"/>
                </a:lnTo>
                <a:lnTo>
                  <a:pt x="2061316" y="1625599"/>
                </a:lnTo>
                <a:lnTo>
                  <a:pt x="2060313" y="1625599"/>
                </a:lnTo>
                <a:lnTo>
                  <a:pt x="2059310" y="1638299"/>
                </a:lnTo>
                <a:lnTo>
                  <a:pt x="2074356" y="1638299"/>
                </a:lnTo>
                <a:lnTo>
                  <a:pt x="2075359" y="1625599"/>
                </a:lnTo>
                <a:lnTo>
                  <a:pt x="2076362" y="50799"/>
                </a:lnTo>
                <a:close/>
              </a:path>
              <a:path w="2076450" h="1676400">
                <a:moveTo>
                  <a:pt x="15045" y="1612899"/>
                </a:moveTo>
                <a:lnTo>
                  <a:pt x="1002" y="1612899"/>
                </a:lnTo>
                <a:lnTo>
                  <a:pt x="1002" y="1625599"/>
                </a:lnTo>
                <a:lnTo>
                  <a:pt x="15045" y="1625599"/>
                </a:lnTo>
                <a:lnTo>
                  <a:pt x="15045" y="1612899"/>
                </a:lnTo>
                <a:close/>
              </a:path>
              <a:path w="2076450" h="1676400">
                <a:moveTo>
                  <a:pt x="18054" y="38099"/>
                </a:moveTo>
                <a:lnTo>
                  <a:pt x="2005" y="38099"/>
                </a:lnTo>
                <a:lnTo>
                  <a:pt x="0" y="63492"/>
                </a:lnTo>
                <a:lnTo>
                  <a:pt x="0" y="1612899"/>
                </a:lnTo>
                <a:lnTo>
                  <a:pt x="14042" y="1612899"/>
                </a:lnTo>
                <a:lnTo>
                  <a:pt x="14043" y="63492"/>
                </a:lnTo>
                <a:lnTo>
                  <a:pt x="18054" y="38099"/>
                </a:lnTo>
                <a:close/>
              </a:path>
              <a:path w="2076450" h="1676400">
                <a:moveTo>
                  <a:pt x="2075359" y="38099"/>
                </a:moveTo>
                <a:lnTo>
                  <a:pt x="2060313" y="38099"/>
                </a:lnTo>
                <a:lnTo>
                  <a:pt x="2060313" y="50799"/>
                </a:lnTo>
                <a:lnTo>
                  <a:pt x="2075359" y="50799"/>
                </a:lnTo>
                <a:lnTo>
                  <a:pt x="2075359" y="38099"/>
                </a:lnTo>
                <a:close/>
              </a:path>
              <a:path w="2076450" h="1676400">
                <a:moveTo>
                  <a:pt x="23070" y="25399"/>
                </a:moveTo>
                <a:lnTo>
                  <a:pt x="8024" y="25399"/>
                </a:lnTo>
                <a:lnTo>
                  <a:pt x="6017" y="38099"/>
                </a:lnTo>
                <a:lnTo>
                  <a:pt x="21063" y="38099"/>
                </a:lnTo>
                <a:lnTo>
                  <a:pt x="23070" y="25399"/>
                </a:lnTo>
                <a:close/>
              </a:path>
              <a:path w="2076450" h="1676400">
                <a:moveTo>
                  <a:pt x="2070343" y="25399"/>
                </a:moveTo>
                <a:lnTo>
                  <a:pt x="2054294" y="25399"/>
                </a:lnTo>
                <a:lnTo>
                  <a:pt x="2055297" y="38099"/>
                </a:lnTo>
                <a:lnTo>
                  <a:pt x="2070343" y="38099"/>
                </a:lnTo>
                <a:lnTo>
                  <a:pt x="2070343" y="25399"/>
                </a:lnTo>
                <a:close/>
              </a:path>
              <a:path w="2076450" h="1676400">
                <a:moveTo>
                  <a:pt x="36110" y="12699"/>
                </a:moveTo>
                <a:lnTo>
                  <a:pt x="16048" y="12699"/>
                </a:lnTo>
                <a:lnTo>
                  <a:pt x="14042" y="25399"/>
                </a:lnTo>
                <a:lnTo>
                  <a:pt x="34103" y="25399"/>
                </a:lnTo>
                <a:lnTo>
                  <a:pt x="36110" y="12699"/>
                </a:lnTo>
                <a:close/>
              </a:path>
              <a:path w="2076450" h="1676400">
                <a:moveTo>
                  <a:pt x="2062319" y="12699"/>
                </a:moveTo>
                <a:lnTo>
                  <a:pt x="2041254" y="12699"/>
                </a:lnTo>
                <a:lnTo>
                  <a:pt x="2043260" y="25399"/>
                </a:lnTo>
                <a:lnTo>
                  <a:pt x="2062319" y="25399"/>
                </a:lnTo>
                <a:lnTo>
                  <a:pt x="2062319" y="12699"/>
                </a:lnTo>
                <a:close/>
              </a:path>
              <a:path w="2076450" h="1676400">
                <a:moveTo>
                  <a:pt x="2048276" y="0"/>
                </a:moveTo>
                <a:lnTo>
                  <a:pt x="29088" y="0"/>
                </a:lnTo>
                <a:lnTo>
                  <a:pt x="28085" y="12699"/>
                </a:lnTo>
                <a:lnTo>
                  <a:pt x="2050282" y="12699"/>
                </a:lnTo>
                <a:lnTo>
                  <a:pt x="2048276" y="0"/>
                </a:lnTo>
                <a:close/>
              </a:path>
            </a:pathLst>
          </a:custGeom>
          <a:solidFill>
            <a:srgbClr val="A0A0A0"/>
          </a:solidFill>
        </p:spPr>
        <p:txBody>
          <a:bodyPr wrap="square" lIns="0" tIns="0" rIns="0" bIns="0" rtlCol="0"/>
          <a:lstStyle/>
          <a:p>
            <a:endParaRPr sz="949"/>
          </a:p>
        </p:txBody>
      </p:sp>
      <p:sp>
        <p:nvSpPr>
          <p:cNvPr id="415" name="object 415"/>
          <p:cNvSpPr/>
          <p:nvPr/>
        </p:nvSpPr>
        <p:spPr>
          <a:xfrm>
            <a:off x="10859011" y="5216983"/>
            <a:ext cx="1065015" cy="10376"/>
          </a:xfrm>
          <a:custGeom>
            <a:avLst/>
            <a:gdLst/>
            <a:ahLst/>
            <a:cxnLst/>
            <a:rect l="l" t="t" r="r" b="b"/>
            <a:pathLst>
              <a:path w="2020569" h="19684">
                <a:moveTo>
                  <a:pt x="0" y="19058"/>
                </a:moveTo>
                <a:lnTo>
                  <a:pt x="2020190" y="19058"/>
                </a:lnTo>
                <a:lnTo>
                  <a:pt x="2020190" y="0"/>
                </a:lnTo>
                <a:lnTo>
                  <a:pt x="0" y="0"/>
                </a:lnTo>
                <a:lnTo>
                  <a:pt x="0" y="19058"/>
                </a:lnTo>
                <a:close/>
              </a:path>
            </a:pathLst>
          </a:custGeom>
          <a:solidFill>
            <a:srgbClr val="C0C0C0"/>
          </a:solidFill>
        </p:spPr>
        <p:txBody>
          <a:bodyPr wrap="square" lIns="0" tIns="0" rIns="0" bIns="0" rtlCol="0"/>
          <a:lstStyle/>
          <a:p>
            <a:endParaRPr sz="949"/>
          </a:p>
        </p:txBody>
      </p:sp>
      <p:sp>
        <p:nvSpPr>
          <p:cNvPr id="416" name="object 416"/>
          <p:cNvSpPr/>
          <p:nvPr/>
        </p:nvSpPr>
        <p:spPr>
          <a:xfrm>
            <a:off x="10859011" y="5237073"/>
            <a:ext cx="1065015" cy="10376"/>
          </a:xfrm>
          <a:custGeom>
            <a:avLst/>
            <a:gdLst/>
            <a:ahLst/>
            <a:cxnLst/>
            <a:rect l="l" t="t" r="r" b="b"/>
            <a:pathLst>
              <a:path w="2020569" h="19684">
                <a:moveTo>
                  <a:pt x="0" y="19058"/>
                </a:moveTo>
                <a:lnTo>
                  <a:pt x="2020190" y="19058"/>
                </a:lnTo>
                <a:lnTo>
                  <a:pt x="2020190" y="0"/>
                </a:lnTo>
                <a:lnTo>
                  <a:pt x="0" y="0"/>
                </a:lnTo>
                <a:lnTo>
                  <a:pt x="0" y="19058"/>
                </a:lnTo>
                <a:close/>
              </a:path>
            </a:pathLst>
          </a:custGeom>
          <a:solidFill>
            <a:srgbClr val="C0C0C0"/>
          </a:solidFill>
        </p:spPr>
        <p:txBody>
          <a:bodyPr wrap="square" lIns="0" tIns="0" rIns="0" bIns="0" rtlCol="0"/>
          <a:lstStyle/>
          <a:p>
            <a:endParaRPr sz="949"/>
          </a:p>
        </p:txBody>
      </p:sp>
      <p:sp>
        <p:nvSpPr>
          <p:cNvPr id="417" name="object 417"/>
          <p:cNvSpPr/>
          <p:nvPr/>
        </p:nvSpPr>
        <p:spPr>
          <a:xfrm>
            <a:off x="10859011" y="5227028"/>
            <a:ext cx="1065015" cy="10376"/>
          </a:xfrm>
          <a:custGeom>
            <a:avLst/>
            <a:gdLst/>
            <a:ahLst/>
            <a:cxnLst/>
            <a:rect l="l" t="t" r="r" b="b"/>
            <a:pathLst>
              <a:path w="2020569" h="19684">
                <a:moveTo>
                  <a:pt x="0" y="19058"/>
                </a:moveTo>
                <a:lnTo>
                  <a:pt x="2020190" y="19058"/>
                </a:lnTo>
                <a:lnTo>
                  <a:pt x="2020190" y="0"/>
                </a:lnTo>
                <a:lnTo>
                  <a:pt x="0" y="0"/>
                </a:lnTo>
                <a:lnTo>
                  <a:pt x="0" y="19058"/>
                </a:lnTo>
                <a:close/>
              </a:path>
            </a:pathLst>
          </a:custGeom>
          <a:solidFill>
            <a:srgbClr val="A0A0A0"/>
          </a:solidFill>
        </p:spPr>
        <p:txBody>
          <a:bodyPr wrap="square" lIns="0" tIns="0" rIns="0" bIns="0" rtlCol="0"/>
          <a:lstStyle/>
          <a:p>
            <a:endParaRPr sz="949"/>
          </a:p>
        </p:txBody>
      </p:sp>
      <p:sp>
        <p:nvSpPr>
          <p:cNvPr id="418" name="object 418"/>
          <p:cNvSpPr/>
          <p:nvPr/>
        </p:nvSpPr>
        <p:spPr>
          <a:xfrm>
            <a:off x="10835220" y="4869382"/>
            <a:ext cx="1111873" cy="1847543"/>
          </a:xfrm>
          <a:custGeom>
            <a:avLst/>
            <a:gdLst/>
            <a:ahLst/>
            <a:cxnLst/>
            <a:rect l="l" t="t" r="r" b="b"/>
            <a:pathLst>
              <a:path w="2109469" h="3505200">
                <a:moveTo>
                  <a:pt x="2070344" y="3492499"/>
                </a:moveTo>
                <a:lnTo>
                  <a:pt x="38116" y="3492499"/>
                </a:lnTo>
                <a:lnTo>
                  <a:pt x="41125" y="3505199"/>
                </a:lnTo>
                <a:lnTo>
                  <a:pt x="2064326" y="3505199"/>
                </a:lnTo>
                <a:lnTo>
                  <a:pt x="2070344" y="3492499"/>
                </a:lnTo>
                <a:close/>
              </a:path>
              <a:path w="2109469" h="3505200">
                <a:moveTo>
                  <a:pt x="50153" y="3479799"/>
                </a:moveTo>
                <a:lnTo>
                  <a:pt x="24073" y="3479799"/>
                </a:lnTo>
                <a:lnTo>
                  <a:pt x="24073" y="3492499"/>
                </a:lnTo>
                <a:lnTo>
                  <a:pt x="56172" y="3492499"/>
                </a:lnTo>
                <a:lnTo>
                  <a:pt x="50153" y="3479799"/>
                </a:lnTo>
                <a:close/>
              </a:path>
              <a:path w="2109469" h="3505200">
                <a:moveTo>
                  <a:pt x="2088399" y="3479799"/>
                </a:moveTo>
                <a:lnTo>
                  <a:pt x="2062319" y="3479799"/>
                </a:lnTo>
                <a:lnTo>
                  <a:pt x="2058307" y="3492499"/>
                </a:lnTo>
                <a:lnTo>
                  <a:pt x="2082381" y="3492499"/>
                </a:lnTo>
                <a:lnTo>
                  <a:pt x="2088399" y="3479799"/>
                </a:lnTo>
                <a:close/>
              </a:path>
              <a:path w="2109469" h="3505200">
                <a:moveTo>
                  <a:pt x="36110" y="3467099"/>
                </a:moveTo>
                <a:lnTo>
                  <a:pt x="15046" y="3467099"/>
                </a:lnTo>
                <a:lnTo>
                  <a:pt x="15046" y="3479799"/>
                </a:lnTo>
                <a:lnTo>
                  <a:pt x="36110" y="3479799"/>
                </a:lnTo>
                <a:lnTo>
                  <a:pt x="36110" y="3467099"/>
                </a:lnTo>
                <a:close/>
              </a:path>
              <a:path w="2109469" h="3505200">
                <a:moveTo>
                  <a:pt x="2095421" y="3467099"/>
                </a:moveTo>
                <a:lnTo>
                  <a:pt x="2076362" y="3467099"/>
                </a:lnTo>
                <a:lnTo>
                  <a:pt x="2071347" y="3479799"/>
                </a:lnTo>
                <a:lnTo>
                  <a:pt x="2094418" y="3479799"/>
                </a:lnTo>
                <a:lnTo>
                  <a:pt x="2095421" y="3467099"/>
                </a:lnTo>
                <a:close/>
              </a:path>
              <a:path w="2109469" h="3505200">
                <a:moveTo>
                  <a:pt x="26079" y="3454399"/>
                </a:moveTo>
                <a:lnTo>
                  <a:pt x="8024" y="3454399"/>
                </a:lnTo>
                <a:lnTo>
                  <a:pt x="8024" y="3467099"/>
                </a:lnTo>
                <a:lnTo>
                  <a:pt x="26079" y="3467099"/>
                </a:lnTo>
                <a:lnTo>
                  <a:pt x="26079" y="3454399"/>
                </a:lnTo>
                <a:close/>
              </a:path>
              <a:path w="2109469" h="3505200">
                <a:moveTo>
                  <a:pt x="2109464" y="63499"/>
                </a:moveTo>
                <a:lnTo>
                  <a:pt x="2092412" y="63499"/>
                </a:lnTo>
                <a:lnTo>
                  <a:pt x="2092412" y="76199"/>
                </a:lnTo>
                <a:lnTo>
                  <a:pt x="2093415" y="76199"/>
                </a:lnTo>
                <a:lnTo>
                  <a:pt x="2092412" y="3441699"/>
                </a:lnTo>
                <a:lnTo>
                  <a:pt x="2091408" y="3441699"/>
                </a:lnTo>
                <a:lnTo>
                  <a:pt x="2090405" y="3454399"/>
                </a:lnTo>
                <a:lnTo>
                  <a:pt x="2083384" y="3467099"/>
                </a:lnTo>
                <a:lnTo>
                  <a:pt x="2102442" y="3467099"/>
                </a:lnTo>
                <a:lnTo>
                  <a:pt x="2103445" y="3454399"/>
                </a:lnTo>
                <a:lnTo>
                  <a:pt x="2107458" y="3454399"/>
                </a:lnTo>
                <a:lnTo>
                  <a:pt x="2108461" y="3441699"/>
                </a:lnTo>
                <a:lnTo>
                  <a:pt x="2109464" y="63499"/>
                </a:lnTo>
                <a:close/>
              </a:path>
              <a:path w="2109469" h="3505200">
                <a:moveTo>
                  <a:pt x="20061" y="3441699"/>
                </a:moveTo>
                <a:lnTo>
                  <a:pt x="3009" y="3441699"/>
                </a:lnTo>
                <a:lnTo>
                  <a:pt x="3009" y="3454399"/>
                </a:lnTo>
                <a:lnTo>
                  <a:pt x="20061" y="3454399"/>
                </a:lnTo>
                <a:lnTo>
                  <a:pt x="20061" y="3441699"/>
                </a:lnTo>
                <a:close/>
              </a:path>
              <a:path w="2109469" h="3505200">
                <a:moveTo>
                  <a:pt x="18055" y="3428999"/>
                </a:moveTo>
                <a:lnTo>
                  <a:pt x="1003" y="3428999"/>
                </a:lnTo>
                <a:lnTo>
                  <a:pt x="1003" y="3441699"/>
                </a:lnTo>
                <a:lnTo>
                  <a:pt x="18055" y="3441699"/>
                </a:lnTo>
                <a:lnTo>
                  <a:pt x="18055" y="3428999"/>
                </a:lnTo>
                <a:close/>
              </a:path>
              <a:path w="2109469" h="3505200">
                <a:moveTo>
                  <a:pt x="22067" y="50799"/>
                </a:moveTo>
                <a:lnTo>
                  <a:pt x="3009" y="50799"/>
                </a:lnTo>
                <a:lnTo>
                  <a:pt x="2006" y="63499"/>
                </a:lnTo>
                <a:lnTo>
                  <a:pt x="0" y="76199"/>
                </a:lnTo>
                <a:lnTo>
                  <a:pt x="0" y="3428999"/>
                </a:lnTo>
                <a:lnTo>
                  <a:pt x="17052" y="3428999"/>
                </a:lnTo>
                <a:lnTo>
                  <a:pt x="17052" y="76199"/>
                </a:lnTo>
                <a:lnTo>
                  <a:pt x="18055" y="76199"/>
                </a:lnTo>
                <a:lnTo>
                  <a:pt x="19058" y="63499"/>
                </a:lnTo>
                <a:lnTo>
                  <a:pt x="22067" y="50799"/>
                </a:lnTo>
                <a:close/>
              </a:path>
              <a:path w="2109469" h="3505200">
                <a:moveTo>
                  <a:pt x="2108461" y="50799"/>
                </a:moveTo>
                <a:lnTo>
                  <a:pt x="2090405" y="50799"/>
                </a:lnTo>
                <a:lnTo>
                  <a:pt x="2090405" y="63499"/>
                </a:lnTo>
                <a:lnTo>
                  <a:pt x="2108461" y="63499"/>
                </a:lnTo>
                <a:lnTo>
                  <a:pt x="2108461" y="50799"/>
                </a:lnTo>
                <a:close/>
              </a:path>
              <a:path w="2109469" h="3505200">
                <a:moveTo>
                  <a:pt x="28086" y="38099"/>
                </a:moveTo>
                <a:lnTo>
                  <a:pt x="9027" y="38099"/>
                </a:lnTo>
                <a:lnTo>
                  <a:pt x="8024" y="50799"/>
                </a:lnTo>
                <a:lnTo>
                  <a:pt x="26079" y="50799"/>
                </a:lnTo>
                <a:lnTo>
                  <a:pt x="28086" y="38099"/>
                </a:lnTo>
                <a:close/>
              </a:path>
              <a:path w="2109469" h="3505200">
                <a:moveTo>
                  <a:pt x="2102442" y="38099"/>
                </a:moveTo>
                <a:lnTo>
                  <a:pt x="2084387" y="38099"/>
                </a:lnTo>
                <a:lnTo>
                  <a:pt x="2084387" y="50799"/>
                </a:lnTo>
                <a:lnTo>
                  <a:pt x="2102442" y="50799"/>
                </a:lnTo>
                <a:lnTo>
                  <a:pt x="2102442" y="38099"/>
                </a:lnTo>
                <a:close/>
              </a:path>
              <a:path w="2109469" h="3505200">
                <a:moveTo>
                  <a:pt x="36110" y="25399"/>
                </a:moveTo>
                <a:lnTo>
                  <a:pt x="17052" y="25399"/>
                </a:lnTo>
                <a:lnTo>
                  <a:pt x="15046" y="38099"/>
                </a:lnTo>
                <a:lnTo>
                  <a:pt x="35107" y="38099"/>
                </a:lnTo>
                <a:lnTo>
                  <a:pt x="36110" y="25399"/>
                </a:lnTo>
                <a:close/>
              </a:path>
              <a:path w="2109469" h="3505200">
                <a:moveTo>
                  <a:pt x="2093415" y="25399"/>
                </a:moveTo>
                <a:lnTo>
                  <a:pt x="2072350" y="25399"/>
                </a:lnTo>
                <a:lnTo>
                  <a:pt x="2077365" y="38099"/>
                </a:lnTo>
                <a:lnTo>
                  <a:pt x="2095421" y="38099"/>
                </a:lnTo>
                <a:lnTo>
                  <a:pt x="2093415" y="25399"/>
                </a:lnTo>
                <a:close/>
              </a:path>
              <a:path w="2109469" h="3505200">
                <a:moveTo>
                  <a:pt x="57175" y="12699"/>
                </a:moveTo>
                <a:lnTo>
                  <a:pt x="26079" y="12699"/>
                </a:lnTo>
                <a:lnTo>
                  <a:pt x="24073" y="25399"/>
                </a:lnTo>
                <a:lnTo>
                  <a:pt x="53162" y="25399"/>
                </a:lnTo>
                <a:lnTo>
                  <a:pt x="57175" y="12699"/>
                </a:lnTo>
                <a:close/>
              </a:path>
              <a:path w="2109469" h="3505200">
                <a:moveTo>
                  <a:pt x="2082381" y="12699"/>
                </a:moveTo>
                <a:lnTo>
                  <a:pt x="2054295" y="12699"/>
                </a:lnTo>
                <a:lnTo>
                  <a:pt x="2062319" y="25399"/>
                </a:lnTo>
                <a:lnTo>
                  <a:pt x="2089402" y="25399"/>
                </a:lnTo>
                <a:lnTo>
                  <a:pt x="2082381" y="12699"/>
                </a:lnTo>
                <a:close/>
              </a:path>
              <a:path w="2109469" h="3505200">
                <a:moveTo>
                  <a:pt x="2052289" y="0"/>
                </a:moveTo>
                <a:lnTo>
                  <a:pt x="44135" y="0"/>
                </a:lnTo>
                <a:lnTo>
                  <a:pt x="41126" y="12699"/>
                </a:lnTo>
                <a:lnTo>
                  <a:pt x="2070344" y="12699"/>
                </a:lnTo>
                <a:lnTo>
                  <a:pt x="2052289" y="0"/>
                </a:lnTo>
                <a:close/>
              </a:path>
            </a:pathLst>
          </a:custGeom>
          <a:solidFill>
            <a:srgbClr val="727272"/>
          </a:solidFill>
        </p:spPr>
        <p:txBody>
          <a:bodyPr wrap="square" lIns="0" tIns="0" rIns="0" bIns="0" rtlCol="0"/>
          <a:lstStyle/>
          <a:p>
            <a:endParaRPr sz="949"/>
          </a:p>
        </p:txBody>
      </p:sp>
      <p:sp>
        <p:nvSpPr>
          <p:cNvPr id="419" name="object 419"/>
          <p:cNvSpPr/>
          <p:nvPr/>
        </p:nvSpPr>
        <p:spPr>
          <a:xfrm>
            <a:off x="10866753" y="4863929"/>
            <a:ext cx="11380" cy="1339"/>
          </a:xfrm>
          <a:custGeom>
            <a:avLst/>
            <a:gdLst/>
            <a:ahLst/>
            <a:cxnLst/>
            <a:rect l="l" t="t" r="r" b="b"/>
            <a:pathLst>
              <a:path w="21590" h="2540">
                <a:moveTo>
                  <a:pt x="21062" y="0"/>
                </a:moveTo>
                <a:lnTo>
                  <a:pt x="0" y="2005"/>
                </a:lnTo>
              </a:path>
            </a:pathLst>
          </a:custGeom>
          <a:ln w="4011">
            <a:solidFill>
              <a:srgbClr val="000000"/>
            </a:solidFill>
          </a:ln>
        </p:spPr>
        <p:txBody>
          <a:bodyPr wrap="square" lIns="0" tIns="0" rIns="0" bIns="0" rtlCol="0"/>
          <a:lstStyle/>
          <a:p>
            <a:endParaRPr sz="949"/>
          </a:p>
        </p:txBody>
      </p:sp>
      <p:sp>
        <p:nvSpPr>
          <p:cNvPr id="420" name="object 420"/>
          <p:cNvSpPr/>
          <p:nvPr/>
        </p:nvSpPr>
        <p:spPr>
          <a:xfrm>
            <a:off x="10856179" y="4864987"/>
            <a:ext cx="10711" cy="5020"/>
          </a:xfrm>
          <a:custGeom>
            <a:avLst/>
            <a:gdLst/>
            <a:ahLst/>
            <a:cxnLst/>
            <a:rect l="l" t="t" r="r" b="b"/>
            <a:pathLst>
              <a:path w="20319" h="9525">
                <a:moveTo>
                  <a:pt x="20059" y="0"/>
                </a:moveTo>
                <a:lnTo>
                  <a:pt x="0" y="9026"/>
                </a:lnTo>
              </a:path>
            </a:pathLst>
          </a:custGeom>
          <a:ln w="4011">
            <a:solidFill>
              <a:srgbClr val="000000"/>
            </a:solidFill>
          </a:ln>
        </p:spPr>
        <p:txBody>
          <a:bodyPr wrap="square" lIns="0" tIns="0" rIns="0" bIns="0" rtlCol="0"/>
          <a:lstStyle/>
          <a:p>
            <a:endParaRPr sz="949"/>
          </a:p>
        </p:txBody>
      </p:sp>
      <p:sp>
        <p:nvSpPr>
          <p:cNvPr id="421" name="object 421"/>
          <p:cNvSpPr/>
          <p:nvPr/>
        </p:nvSpPr>
        <p:spPr>
          <a:xfrm>
            <a:off x="10847192" y="4869744"/>
            <a:ext cx="9037" cy="7029"/>
          </a:xfrm>
          <a:custGeom>
            <a:avLst/>
            <a:gdLst/>
            <a:ahLst/>
            <a:cxnLst/>
            <a:rect l="l" t="t" r="r" b="b"/>
            <a:pathLst>
              <a:path w="17144" h="13334">
                <a:moveTo>
                  <a:pt x="17050" y="0"/>
                </a:moveTo>
                <a:lnTo>
                  <a:pt x="0" y="13038"/>
                </a:lnTo>
              </a:path>
            </a:pathLst>
          </a:custGeom>
          <a:ln w="4011">
            <a:solidFill>
              <a:srgbClr val="000000"/>
            </a:solidFill>
          </a:ln>
        </p:spPr>
        <p:txBody>
          <a:bodyPr wrap="square" lIns="0" tIns="0" rIns="0" bIns="0" rtlCol="0"/>
          <a:lstStyle/>
          <a:p>
            <a:endParaRPr sz="949"/>
          </a:p>
        </p:txBody>
      </p:sp>
      <p:sp>
        <p:nvSpPr>
          <p:cNvPr id="422" name="object 422"/>
          <p:cNvSpPr/>
          <p:nvPr/>
        </p:nvSpPr>
        <p:spPr>
          <a:xfrm>
            <a:off x="10840319" y="4876616"/>
            <a:ext cx="7029" cy="9037"/>
          </a:xfrm>
          <a:custGeom>
            <a:avLst/>
            <a:gdLst/>
            <a:ahLst/>
            <a:cxnLst/>
            <a:rect l="l" t="t" r="r" b="b"/>
            <a:pathLst>
              <a:path w="13334" h="17145">
                <a:moveTo>
                  <a:pt x="13038" y="0"/>
                </a:moveTo>
                <a:lnTo>
                  <a:pt x="0" y="17050"/>
                </a:lnTo>
              </a:path>
            </a:pathLst>
          </a:custGeom>
          <a:ln w="4011">
            <a:solidFill>
              <a:srgbClr val="000000"/>
            </a:solidFill>
          </a:ln>
        </p:spPr>
        <p:txBody>
          <a:bodyPr wrap="square" lIns="0" tIns="0" rIns="0" bIns="0" rtlCol="0"/>
          <a:lstStyle/>
          <a:p>
            <a:endParaRPr sz="949"/>
          </a:p>
        </p:txBody>
      </p:sp>
      <p:sp>
        <p:nvSpPr>
          <p:cNvPr id="423" name="object 423"/>
          <p:cNvSpPr/>
          <p:nvPr/>
        </p:nvSpPr>
        <p:spPr>
          <a:xfrm>
            <a:off x="10836090" y="4885603"/>
            <a:ext cx="4351" cy="10376"/>
          </a:xfrm>
          <a:custGeom>
            <a:avLst/>
            <a:gdLst/>
            <a:ahLst/>
            <a:cxnLst/>
            <a:rect l="l" t="t" r="r" b="b"/>
            <a:pathLst>
              <a:path w="8255" h="19684">
                <a:moveTo>
                  <a:pt x="8023" y="0"/>
                </a:moveTo>
                <a:lnTo>
                  <a:pt x="0" y="19056"/>
                </a:lnTo>
              </a:path>
            </a:pathLst>
          </a:custGeom>
          <a:ln w="4011">
            <a:solidFill>
              <a:srgbClr val="000000"/>
            </a:solidFill>
          </a:ln>
        </p:spPr>
        <p:txBody>
          <a:bodyPr wrap="square" lIns="0" tIns="0" rIns="0" bIns="0" rtlCol="0"/>
          <a:lstStyle/>
          <a:p>
            <a:endParaRPr sz="949"/>
          </a:p>
        </p:txBody>
      </p:sp>
      <p:sp>
        <p:nvSpPr>
          <p:cNvPr id="424" name="object 424"/>
          <p:cNvSpPr/>
          <p:nvPr/>
        </p:nvSpPr>
        <p:spPr>
          <a:xfrm>
            <a:off x="10834505" y="4895648"/>
            <a:ext cx="1673" cy="11715"/>
          </a:xfrm>
          <a:custGeom>
            <a:avLst/>
            <a:gdLst/>
            <a:ahLst/>
            <a:cxnLst/>
            <a:rect l="l" t="t" r="r" b="b"/>
            <a:pathLst>
              <a:path w="3175" h="22225">
                <a:moveTo>
                  <a:pt x="3008" y="0"/>
                </a:moveTo>
                <a:lnTo>
                  <a:pt x="0" y="22065"/>
                </a:lnTo>
              </a:path>
            </a:pathLst>
          </a:custGeom>
          <a:ln w="4011">
            <a:solidFill>
              <a:srgbClr val="000000"/>
            </a:solidFill>
          </a:ln>
        </p:spPr>
        <p:txBody>
          <a:bodyPr wrap="square" lIns="0" tIns="0" rIns="0" bIns="0" rtlCol="0"/>
          <a:lstStyle/>
          <a:p>
            <a:endParaRPr sz="949"/>
          </a:p>
        </p:txBody>
      </p:sp>
      <p:sp>
        <p:nvSpPr>
          <p:cNvPr id="425" name="object 425"/>
          <p:cNvSpPr/>
          <p:nvPr/>
        </p:nvSpPr>
        <p:spPr>
          <a:xfrm>
            <a:off x="10834503" y="4907279"/>
            <a:ext cx="0" cy="1765876"/>
          </a:xfrm>
          <a:custGeom>
            <a:avLst/>
            <a:gdLst/>
            <a:ahLst/>
            <a:cxnLst/>
            <a:rect l="l" t="t" r="r" b="b"/>
            <a:pathLst>
              <a:path h="3350259">
                <a:moveTo>
                  <a:pt x="0" y="0"/>
                </a:moveTo>
                <a:lnTo>
                  <a:pt x="0" y="3350014"/>
                </a:lnTo>
              </a:path>
            </a:pathLst>
          </a:custGeom>
          <a:ln w="4011">
            <a:solidFill>
              <a:srgbClr val="000000"/>
            </a:solidFill>
          </a:ln>
        </p:spPr>
        <p:txBody>
          <a:bodyPr wrap="square" lIns="0" tIns="0" rIns="0" bIns="0" rtlCol="0"/>
          <a:lstStyle/>
          <a:p>
            <a:endParaRPr sz="949"/>
          </a:p>
        </p:txBody>
      </p:sp>
      <p:sp>
        <p:nvSpPr>
          <p:cNvPr id="426" name="object 426"/>
          <p:cNvSpPr/>
          <p:nvPr/>
        </p:nvSpPr>
        <p:spPr>
          <a:xfrm>
            <a:off x="10834505" y="6673026"/>
            <a:ext cx="1673" cy="11380"/>
          </a:xfrm>
          <a:custGeom>
            <a:avLst/>
            <a:gdLst/>
            <a:ahLst/>
            <a:cxnLst/>
            <a:rect l="l" t="t" r="r" b="b"/>
            <a:pathLst>
              <a:path w="3175" h="21590">
                <a:moveTo>
                  <a:pt x="0" y="0"/>
                </a:moveTo>
                <a:lnTo>
                  <a:pt x="3008" y="21062"/>
                </a:lnTo>
              </a:path>
            </a:pathLst>
          </a:custGeom>
          <a:ln w="4011">
            <a:solidFill>
              <a:srgbClr val="000000"/>
            </a:solidFill>
          </a:ln>
        </p:spPr>
        <p:txBody>
          <a:bodyPr wrap="square" lIns="0" tIns="0" rIns="0" bIns="0" rtlCol="0"/>
          <a:lstStyle/>
          <a:p>
            <a:endParaRPr sz="949"/>
          </a:p>
        </p:txBody>
      </p:sp>
      <p:sp>
        <p:nvSpPr>
          <p:cNvPr id="427" name="object 427"/>
          <p:cNvSpPr/>
          <p:nvPr/>
        </p:nvSpPr>
        <p:spPr>
          <a:xfrm>
            <a:off x="10836090" y="6684129"/>
            <a:ext cx="4351" cy="10711"/>
          </a:xfrm>
          <a:custGeom>
            <a:avLst/>
            <a:gdLst/>
            <a:ahLst/>
            <a:cxnLst/>
            <a:rect l="l" t="t" r="r" b="b"/>
            <a:pathLst>
              <a:path w="8255" h="20320">
                <a:moveTo>
                  <a:pt x="0" y="0"/>
                </a:moveTo>
                <a:lnTo>
                  <a:pt x="8023" y="20059"/>
                </a:lnTo>
              </a:path>
            </a:pathLst>
          </a:custGeom>
          <a:ln w="4011">
            <a:solidFill>
              <a:srgbClr val="000000"/>
            </a:solidFill>
          </a:ln>
        </p:spPr>
        <p:txBody>
          <a:bodyPr wrap="square" lIns="0" tIns="0" rIns="0" bIns="0" rtlCol="0"/>
          <a:lstStyle/>
          <a:p>
            <a:endParaRPr sz="949"/>
          </a:p>
        </p:txBody>
      </p:sp>
      <p:sp>
        <p:nvSpPr>
          <p:cNvPr id="428" name="object 428"/>
          <p:cNvSpPr/>
          <p:nvPr/>
        </p:nvSpPr>
        <p:spPr>
          <a:xfrm>
            <a:off x="10840319" y="6694702"/>
            <a:ext cx="7029" cy="9037"/>
          </a:xfrm>
          <a:custGeom>
            <a:avLst/>
            <a:gdLst/>
            <a:ahLst/>
            <a:cxnLst/>
            <a:rect l="l" t="t" r="r" b="b"/>
            <a:pathLst>
              <a:path w="13334" h="17145">
                <a:moveTo>
                  <a:pt x="0" y="0"/>
                </a:moveTo>
                <a:lnTo>
                  <a:pt x="13038" y="17050"/>
                </a:lnTo>
              </a:path>
            </a:pathLst>
          </a:custGeom>
          <a:ln w="4011">
            <a:solidFill>
              <a:srgbClr val="000000"/>
            </a:solidFill>
          </a:ln>
        </p:spPr>
        <p:txBody>
          <a:bodyPr wrap="square" lIns="0" tIns="0" rIns="0" bIns="0" rtlCol="0"/>
          <a:lstStyle/>
          <a:p>
            <a:endParaRPr sz="949"/>
          </a:p>
        </p:txBody>
      </p:sp>
      <p:sp>
        <p:nvSpPr>
          <p:cNvPr id="429" name="object 429"/>
          <p:cNvSpPr/>
          <p:nvPr/>
        </p:nvSpPr>
        <p:spPr>
          <a:xfrm>
            <a:off x="10847192" y="6703688"/>
            <a:ext cx="9037" cy="7029"/>
          </a:xfrm>
          <a:custGeom>
            <a:avLst/>
            <a:gdLst/>
            <a:ahLst/>
            <a:cxnLst/>
            <a:rect l="l" t="t" r="r" b="b"/>
            <a:pathLst>
              <a:path w="17144" h="13334">
                <a:moveTo>
                  <a:pt x="0" y="0"/>
                </a:moveTo>
                <a:lnTo>
                  <a:pt x="17050" y="13038"/>
                </a:lnTo>
              </a:path>
            </a:pathLst>
          </a:custGeom>
          <a:ln w="4011">
            <a:solidFill>
              <a:srgbClr val="000000"/>
            </a:solidFill>
          </a:ln>
        </p:spPr>
        <p:txBody>
          <a:bodyPr wrap="square" lIns="0" tIns="0" rIns="0" bIns="0" rtlCol="0"/>
          <a:lstStyle/>
          <a:p>
            <a:endParaRPr sz="949"/>
          </a:p>
        </p:txBody>
      </p:sp>
      <p:sp>
        <p:nvSpPr>
          <p:cNvPr id="430" name="object 430"/>
          <p:cNvSpPr/>
          <p:nvPr/>
        </p:nvSpPr>
        <p:spPr>
          <a:xfrm>
            <a:off x="10856179" y="6710562"/>
            <a:ext cx="10711" cy="4351"/>
          </a:xfrm>
          <a:custGeom>
            <a:avLst/>
            <a:gdLst/>
            <a:ahLst/>
            <a:cxnLst/>
            <a:rect l="l" t="t" r="r" b="b"/>
            <a:pathLst>
              <a:path w="20319" h="8254">
                <a:moveTo>
                  <a:pt x="0" y="0"/>
                </a:moveTo>
                <a:lnTo>
                  <a:pt x="20059" y="8023"/>
                </a:lnTo>
              </a:path>
            </a:pathLst>
          </a:custGeom>
          <a:ln w="4011">
            <a:solidFill>
              <a:srgbClr val="000000"/>
            </a:solidFill>
          </a:ln>
        </p:spPr>
        <p:txBody>
          <a:bodyPr wrap="square" lIns="0" tIns="0" rIns="0" bIns="0" rtlCol="0"/>
          <a:lstStyle/>
          <a:p>
            <a:endParaRPr sz="949"/>
          </a:p>
        </p:txBody>
      </p:sp>
      <p:sp>
        <p:nvSpPr>
          <p:cNvPr id="431" name="object 431"/>
          <p:cNvSpPr/>
          <p:nvPr/>
        </p:nvSpPr>
        <p:spPr>
          <a:xfrm>
            <a:off x="10866753" y="6714793"/>
            <a:ext cx="11380" cy="1673"/>
          </a:xfrm>
          <a:custGeom>
            <a:avLst/>
            <a:gdLst/>
            <a:ahLst/>
            <a:cxnLst/>
            <a:rect l="l" t="t" r="r" b="b"/>
            <a:pathLst>
              <a:path w="21590" h="3175">
                <a:moveTo>
                  <a:pt x="0" y="0"/>
                </a:moveTo>
                <a:lnTo>
                  <a:pt x="21062" y="3008"/>
                </a:lnTo>
              </a:path>
            </a:pathLst>
          </a:custGeom>
          <a:ln w="4011">
            <a:solidFill>
              <a:srgbClr val="000000"/>
            </a:solidFill>
          </a:ln>
        </p:spPr>
        <p:txBody>
          <a:bodyPr wrap="square" lIns="0" tIns="0" rIns="0" bIns="0" rtlCol="0"/>
          <a:lstStyle/>
          <a:p>
            <a:endParaRPr sz="949"/>
          </a:p>
        </p:txBody>
      </p:sp>
      <p:sp>
        <p:nvSpPr>
          <p:cNvPr id="432" name="object 432"/>
          <p:cNvSpPr/>
          <p:nvPr/>
        </p:nvSpPr>
        <p:spPr>
          <a:xfrm>
            <a:off x="10877853" y="6716376"/>
            <a:ext cx="1025187" cy="0"/>
          </a:xfrm>
          <a:custGeom>
            <a:avLst/>
            <a:gdLst/>
            <a:ahLst/>
            <a:cxnLst/>
            <a:rect l="l" t="t" r="r" b="b"/>
            <a:pathLst>
              <a:path w="1945005">
                <a:moveTo>
                  <a:pt x="0" y="0"/>
                </a:moveTo>
                <a:lnTo>
                  <a:pt x="1944813" y="0"/>
                </a:lnTo>
              </a:path>
            </a:pathLst>
          </a:custGeom>
          <a:ln w="4011">
            <a:solidFill>
              <a:srgbClr val="000000"/>
            </a:solidFill>
          </a:ln>
        </p:spPr>
        <p:txBody>
          <a:bodyPr wrap="square" lIns="0" tIns="0" rIns="0" bIns="0" rtlCol="0"/>
          <a:lstStyle/>
          <a:p>
            <a:endParaRPr sz="949"/>
          </a:p>
        </p:txBody>
      </p:sp>
      <p:sp>
        <p:nvSpPr>
          <p:cNvPr id="433" name="object 433"/>
          <p:cNvSpPr/>
          <p:nvPr/>
        </p:nvSpPr>
        <p:spPr>
          <a:xfrm>
            <a:off x="11902939" y="6714793"/>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434" name="object 434"/>
          <p:cNvSpPr/>
          <p:nvPr/>
        </p:nvSpPr>
        <p:spPr>
          <a:xfrm>
            <a:off x="11914569" y="6710562"/>
            <a:ext cx="10376" cy="4351"/>
          </a:xfrm>
          <a:custGeom>
            <a:avLst/>
            <a:gdLst/>
            <a:ahLst/>
            <a:cxnLst/>
            <a:rect l="l" t="t" r="r" b="b"/>
            <a:pathLst>
              <a:path w="19684" h="8254">
                <a:moveTo>
                  <a:pt x="0" y="8023"/>
                </a:moveTo>
                <a:lnTo>
                  <a:pt x="19056" y="0"/>
                </a:lnTo>
              </a:path>
            </a:pathLst>
          </a:custGeom>
          <a:ln w="4011">
            <a:solidFill>
              <a:srgbClr val="000000"/>
            </a:solidFill>
          </a:ln>
        </p:spPr>
        <p:txBody>
          <a:bodyPr wrap="square" lIns="0" tIns="0" rIns="0" bIns="0" rtlCol="0"/>
          <a:lstStyle/>
          <a:p>
            <a:endParaRPr sz="949"/>
          </a:p>
        </p:txBody>
      </p:sp>
      <p:sp>
        <p:nvSpPr>
          <p:cNvPr id="435" name="object 435"/>
          <p:cNvSpPr/>
          <p:nvPr/>
        </p:nvSpPr>
        <p:spPr>
          <a:xfrm>
            <a:off x="11924616" y="6703688"/>
            <a:ext cx="9037" cy="7029"/>
          </a:xfrm>
          <a:custGeom>
            <a:avLst/>
            <a:gdLst/>
            <a:ahLst/>
            <a:cxnLst/>
            <a:rect l="l" t="t" r="r" b="b"/>
            <a:pathLst>
              <a:path w="17144" h="13334">
                <a:moveTo>
                  <a:pt x="0" y="13038"/>
                </a:moveTo>
                <a:lnTo>
                  <a:pt x="17050" y="0"/>
                </a:lnTo>
              </a:path>
            </a:pathLst>
          </a:custGeom>
          <a:ln w="4011">
            <a:solidFill>
              <a:srgbClr val="000000"/>
            </a:solidFill>
          </a:ln>
        </p:spPr>
        <p:txBody>
          <a:bodyPr wrap="square" lIns="0" tIns="0" rIns="0" bIns="0" rtlCol="0"/>
          <a:lstStyle/>
          <a:p>
            <a:endParaRPr sz="949"/>
          </a:p>
        </p:txBody>
      </p:sp>
      <p:sp>
        <p:nvSpPr>
          <p:cNvPr id="436" name="object 436"/>
          <p:cNvSpPr/>
          <p:nvPr/>
        </p:nvSpPr>
        <p:spPr>
          <a:xfrm>
            <a:off x="11933603" y="6694702"/>
            <a:ext cx="7029" cy="9037"/>
          </a:xfrm>
          <a:custGeom>
            <a:avLst/>
            <a:gdLst/>
            <a:ahLst/>
            <a:cxnLst/>
            <a:rect l="l" t="t" r="r" b="b"/>
            <a:pathLst>
              <a:path w="13334" h="17145">
                <a:moveTo>
                  <a:pt x="0" y="17050"/>
                </a:moveTo>
                <a:lnTo>
                  <a:pt x="13038" y="0"/>
                </a:lnTo>
              </a:path>
            </a:pathLst>
          </a:custGeom>
          <a:ln w="4011">
            <a:solidFill>
              <a:srgbClr val="000000"/>
            </a:solidFill>
          </a:ln>
        </p:spPr>
        <p:txBody>
          <a:bodyPr wrap="square" lIns="0" tIns="0" rIns="0" bIns="0" rtlCol="0"/>
          <a:lstStyle/>
          <a:p>
            <a:endParaRPr sz="949"/>
          </a:p>
        </p:txBody>
      </p:sp>
      <p:sp>
        <p:nvSpPr>
          <p:cNvPr id="437" name="object 437"/>
          <p:cNvSpPr/>
          <p:nvPr/>
        </p:nvSpPr>
        <p:spPr>
          <a:xfrm>
            <a:off x="11940475" y="6684129"/>
            <a:ext cx="5020" cy="10711"/>
          </a:xfrm>
          <a:custGeom>
            <a:avLst/>
            <a:gdLst/>
            <a:ahLst/>
            <a:cxnLst/>
            <a:rect l="l" t="t" r="r" b="b"/>
            <a:pathLst>
              <a:path w="9525" h="20320">
                <a:moveTo>
                  <a:pt x="0" y="20059"/>
                </a:moveTo>
                <a:lnTo>
                  <a:pt x="9026" y="0"/>
                </a:lnTo>
              </a:path>
            </a:pathLst>
          </a:custGeom>
          <a:ln w="4011">
            <a:solidFill>
              <a:srgbClr val="000000"/>
            </a:solidFill>
          </a:ln>
        </p:spPr>
        <p:txBody>
          <a:bodyPr wrap="square" lIns="0" tIns="0" rIns="0" bIns="0" rtlCol="0"/>
          <a:lstStyle/>
          <a:p>
            <a:endParaRPr sz="949"/>
          </a:p>
        </p:txBody>
      </p:sp>
      <p:sp>
        <p:nvSpPr>
          <p:cNvPr id="438" name="object 438"/>
          <p:cNvSpPr/>
          <p:nvPr/>
        </p:nvSpPr>
        <p:spPr>
          <a:xfrm>
            <a:off x="11945233" y="6673026"/>
            <a:ext cx="1339" cy="11380"/>
          </a:xfrm>
          <a:custGeom>
            <a:avLst/>
            <a:gdLst/>
            <a:ahLst/>
            <a:cxnLst/>
            <a:rect l="l" t="t" r="r" b="b"/>
            <a:pathLst>
              <a:path w="2540" h="21590">
                <a:moveTo>
                  <a:pt x="0" y="21062"/>
                </a:moveTo>
                <a:lnTo>
                  <a:pt x="2005" y="0"/>
                </a:lnTo>
              </a:path>
            </a:pathLst>
          </a:custGeom>
          <a:ln w="4011">
            <a:solidFill>
              <a:srgbClr val="000000"/>
            </a:solidFill>
          </a:ln>
        </p:spPr>
        <p:txBody>
          <a:bodyPr wrap="square" lIns="0" tIns="0" rIns="0" bIns="0" rtlCol="0"/>
          <a:lstStyle/>
          <a:p>
            <a:endParaRPr sz="949"/>
          </a:p>
        </p:txBody>
      </p:sp>
      <p:sp>
        <p:nvSpPr>
          <p:cNvPr id="439" name="object 439"/>
          <p:cNvSpPr/>
          <p:nvPr/>
        </p:nvSpPr>
        <p:spPr>
          <a:xfrm>
            <a:off x="11946289" y="4907279"/>
            <a:ext cx="0" cy="1765876"/>
          </a:xfrm>
          <a:custGeom>
            <a:avLst/>
            <a:gdLst/>
            <a:ahLst/>
            <a:cxnLst/>
            <a:rect l="l" t="t" r="r" b="b"/>
            <a:pathLst>
              <a:path h="3350259">
                <a:moveTo>
                  <a:pt x="0" y="3350014"/>
                </a:moveTo>
                <a:lnTo>
                  <a:pt x="0" y="0"/>
                </a:lnTo>
              </a:path>
            </a:pathLst>
          </a:custGeom>
          <a:ln w="4011">
            <a:solidFill>
              <a:srgbClr val="000000"/>
            </a:solidFill>
          </a:ln>
        </p:spPr>
        <p:txBody>
          <a:bodyPr wrap="square" lIns="0" tIns="0" rIns="0" bIns="0" rtlCol="0"/>
          <a:lstStyle/>
          <a:p>
            <a:endParaRPr sz="949"/>
          </a:p>
        </p:txBody>
      </p:sp>
      <p:sp>
        <p:nvSpPr>
          <p:cNvPr id="440" name="object 440"/>
          <p:cNvSpPr/>
          <p:nvPr/>
        </p:nvSpPr>
        <p:spPr>
          <a:xfrm>
            <a:off x="11945233" y="4895648"/>
            <a:ext cx="1339" cy="11715"/>
          </a:xfrm>
          <a:custGeom>
            <a:avLst/>
            <a:gdLst/>
            <a:ahLst/>
            <a:cxnLst/>
            <a:rect l="l" t="t" r="r" b="b"/>
            <a:pathLst>
              <a:path w="2540" h="22225">
                <a:moveTo>
                  <a:pt x="2005" y="22065"/>
                </a:moveTo>
                <a:lnTo>
                  <a:pt x="0" y="0"/>
                </a:lnTo>
              </a:path>
            </a:pathLst>
          </a:custGeom>
          <a:ln w="4011">
            <a:solidFill>
              <a:srgbClr val="000000"/>
            </a:solidFill>
          </a:ln>
        </p:spPr>
        <p:txBody>
          <a:bodyPr wrap="square" lIns="0" tIns="0" rIns="0" bIns="0" rtlCol="0"/>
          <a:lstStyle/>
          <a:p>
            <a:endParaRPr sz="949"/>
          </a:p>
        </p:txBody>
      </p:sp>
      <p:sp>
        <p:nvSpPr>
          <p:cNvPr id="441" name="object 441"/>
          <p:cNvSpPr/>
          <p:nvPr/>
        </p:nvSpPr>
        <p:spPr>
          <a:xfrm>
            <a:off x="11940475" y="4885603"/>
            <a:ext cx="5020" cy="10376"/>
          </a:xfrm>
          <a:custGeom>
            <a:avLst/>
            <a:gdLst/>
            <a:ahLst/>
            <a:cxnLst/>
            <a:rect l="l" t="t" r="r" b="b"/>
            <a:pathLst>
              <a:path w="9525" h="19684">
                <a:moveTo>
                  <a:pt x="9026" y="19056"/>
                </a:moveTo>
                <a:lnTo>
                  <a:pt x="0" y="0"/>
                </a:lnTo>
              </a:path>
            </a:pathLst>
          </a:custGeom>
          <a:ln w="4011">
            <a:solidFill>
              <a:srgbClr val="000000"/>
            </a:solidFill>
          </a:ln>
        </p:spPr>
        <p:txBody>
          <a:bodyPr wrap="square" lIns="0" tIns="0" rIns="0" bIns="0" rtlCol="0"/>
          <a:lstStyle/>
          <a:p>
            <a:endParaRPr sz="949"/>
          </a:p>
        </p:txBody>
      </p:sp>
      <p:sp>
        <p:nvSpPr>
          <p:cNvPr id="442" name="object 442"/>
          <p:cNvSpPr/>
          <p:nvPr/>
        </p:nvSpPr>
        <p:spPr>
          <a:xfrm>
            <a:off x="11933603" y="4876616"/>
            <a:ext cx="7029" cy="9037"/>
          </a:xfrm>
          <a:custGeom>
            <a:avLst/>
            <a:gdLst/>
            <a:ahLst/>
            <a:cxnLst/>
            <a:rect l="l" t="t" r="r" b="b"/>
            <a:pathLst>
              <a:path w="13334" h="17145">
                <a:moveTo>
                  <a:pt x="13038" y="17050"/>
                </a:moveTo>
                <a:lnTo>
                  <a:pt x="0" y="0"/>
                </a:lnTo>
              </a:path>
            </a:pathLst>
          </a:custGeom>
          <a:ln w="4011">
            <a:solidFill>
              <a:srgbClr val="000000"/>
            </a:solidFill>
          </a:ln>
        </p:spPr>
        <p:txBody>
          <a:bodyPr wrap="square" lIns="0" tIns="0" rIns="0" bIns="0" rtlCol="0"/>
          <a:lstStyle/>
          <a:p>
            <a:endParaRPr sz="949"/>
          </a:p>
        </p:txBody>
      </p:sp>
      <p:sp>
        <p:nvSpPr>
          <p:cNvPr id="443" name="object 443"/>
          <p:cNvSpPr/>
          <p:nvPr/>
        </p:nvSpPr>
        <p:spPr>
          <a:xfrm>
            <a:off x="11924616" y="4869744"/>
            <a:ext cx="9037" cy="7029"/>
          </a:xfrm>
          <a:custGeom>
            <a:avLst/>
            <a:gdLst/>
            <a:ahLst/>
            <a:cxnLst/>
            <a:rect l="l" t="t" r="r" b="b"/>
            <a:pathLst>
              <a:path w="17144" h="13334">
                <a:moveTo>
                  <a:pt x="17050" y="13038"/>
                </a:moveTo>
                <a:lnTo>
                  <a:pt x="0" y="0"/>
                </a:lnTo>
              </a:path>
            </a:pathLst>
          </a:custGeom>
          <a:ln w="4011">
            <a:solidFill>
              <a:srgbClr val="000000"/>
            </a:solidFill>
          </a:ln>
        </p:spPr>
        <p:txBody>
          <a:bodyPr wrap="square" lIns="0" tIns="0" rIns="0" bIns="0" rtlCol="0"/>
          <a:lstStyle/>
          <a:p>
            <a:endParaRPr sz="949"/>
          </a:p>
        </p:txBody>
      </p:sp>
      <p:sp>
        <p:nvSpPr>
          <p:cNvPr id="444" name="object 444"/>
          <p:cNvSpPr/>
          <p:nvPr/>
        </p:nvSpPr>
        <p:spPr>
          <a:xfrm>
            <a:off x="11914569" y="4864987"/>
            <a:ext cx="10376" cy="5020"/>
          </a:xfrm>
          <a:custGeom>
            <a:avLst/>
            <a:gdLst/>
            <a:ahLst/>
            <a:cxnLst/>
            <a:rect l="l" t="t" r="r" b="b"/>
            <a:pathLst>
              <a:path w="19684" h="9525">
                <a:moveTo>
                  <a:pt x="19056" y="9026"/>
                </a:moveTo>
                <a:lnTo>
                  <a:pt x="0" y="0"/>
                </a:lnTo>
              </a:path>
            </a:pathLst>
          </a:custGeom>
          <a:ln w="4011">
            <a:solidFill>
              <a:srgbClr val="000000"/>
            </a:solidFill>
          </a:ln>
        </p:spPr>
        <p:txBody>
          <a:bodyPr wrap="square" lIns="0" tIns="0" rIns="0" bIns="0" rtlCol="0"/>
          <a:lstStyle/>
          <a:p>
            <a:endParaRPr sz="949"/>
          </a:p>
        </p:txBody>
      </p:sp>
      <p:sp>
        <p:nvSpPr>
          <p:cNvPr id="445" name="object 445"/>
          <p:cNvSpPr/>
          <p:nvPr/>
        </p:nvSpPr>
        <p:spPr>
          <a:xfrm>
            <a:off x="11902939" y="4863929"/>
            <a:ext cx="11715" cy="1339"/>
          </a:xfrm>
          <a:custGeom>
            <a:avLst/>
            <a:gdLst/>
            <a:ahLst/>
            <a:cxnLst/>
            <a:rect l="l" t="t" r="r" b="b"/>
            <a:pathLst>
              <a:path w="22225" h="2540">
                <a:moveTo>
                  <a:pt x="22065" y="2005"/>
                </a:moveTo>
                <a:lnTo>
                  <a:pt x="0" y="0"/>
                </a:lnTo>
              </a:path>
            </a:pathLst>
          </a:custGeom>
          <a:ln w="4011">
            <a:solidFill>
              <a:srgbClr val="000000"/>
            </a:solidFill>
          </a:ln>
        </p:spPr>
        <p:txBody>
          <a:bodyPr wrap="square" lIns="0" tIns="0" rIns="0" bIns="0" rtlCol="0"/>
          <a:lstStyle/>
          <a:p>
            <a:endParaRPr sz="949"/>
          </a:p>
        </p:txBody>
      </p:sp>
      <p:sp>
        <p:nvSpPr>
          <p:cNvPr id="446" name="object 446"/>
          <p:cNvSpPr/>
          <p:nvPr/>
        </p:nvSpPr>
        <p:spPr>
          <a:xfrm>
            <a:off x="10877853" y="4863928"/>
            <a:ext cx="1025187" cy="0"/>
          </a:xfrm>
          <a:custGeom>
            <a:avLst/>
            <a:gdLst/>
            <a:ahLst/>
            <a:cxnLst/>
            <a:rect l="l" t="t" r="r" b="b"/>
            <a:pathLst>
              <a:path w="1945005">
                <a:moveTo>
                  <a:pt x="1944813" y="0"/>
                </a:moveTo>
                <a:lnTo>
                  <a:pt x="0" y="0"/>
                </a:lnTo>
              </a:path>
            </a:pathLst>
          </a:custGeom>
          <a:ln w="4011">
            <a:solidFill>
              <a:srgbClr val="000000"/>
            </a:solidFill>
          </a:ln>
        </p:spPr>
        <p:txBody>
          <a:bodyPr wrap="square" lIns="0" tIns="0" rIns="0" bIns="0" rtlCol="0"/>
          <a:lstStyle/>
          <a:p>
            <a:endParaRPr sz="949"/>
          </a:p>
        </p:txBody>
      </p:sp>
      <p:sp>
        <p:nvSpPr>
          <p:cNvPr id="447" name="object 447"/>
          <p:cNvSpPr/>
          <p:nvPr/>
        </p:nvSpPr>
        <p:spPr>
          <a:xfrm>
            <a:off x="10851607" y="4879140"/>
            <a:ext cx="1079743" cy="1821437"/>
          </a:xfrm>
          <a:custGeom>
            <a:avLst/>
            <a:gdLst/>
            <a:ahLst/>
            <a:cxnLst/>
            <a:rect l="l" t="t" r="r" b="b"/>
            <a:pathLst>
              <a:path w="2048509" h="3455670">
                <a:moveTo>
                  <a:pt x="23070" y="3426500"/>
                </a:moveTo>
                <a:lnTo>
                  <a:pt x="7021" y="3426500"/>
                </a:lnTo>
                <a:lnTo>
                  <a:pt x="7021" y="3429509"/>
                </a:lnTo>
                <a:lnTo>
                  <a:pt x="8024" y="3429509"/>
                </a:lnTo>
                <a:lnTo>
                  <a:pt x="10030" y="3431515"/>
                </a:lnTo>
                <a:lnTo>
                  <a:pt x="10030" y="3433521"/>
                </a:lnTo>
                <a:lnTo>
                  <a:pt x="11033" y="3433521"/>
                </a:lnTo>
                <a:lnTo>
                  <a:pt x="13039" y="3435527"/>
                </a:lnTo>
                <a:lnTo>
                  <a:pt x="13039" y="3437534"/>
                </a:lnTo>
                <a:lnTo>
                  <a:pt x="14042" y="3437534"/>
                </a:lnTo>
                <a:lnTo>
                  <a:pt x="15045" y="3438537"/>
                </a:lnTo>
                <a:lnTo>
                  <a:pt x="15045" y="3440543"/>
                </a:lnTo>
                <a:lnTo>
                  <a:pt x="17051" y="3440543"/>
                </a:lnTo>
                <a:lnTo>
                  <a:pt x="18054" y="3441546"/>
                </a:lnTo>
                <a:lnTo>
                  <a:pt x="20061" y="3442549"/>
                </a:lnTo>
                <a:lnTo>
                  <a:pt x="22067" y="3444555"/>
                </a:lnTo>
                <a:lnTo>
                  <a:pt x="24073" y="3445558"/>
                </a:lnTo>
                <a:lnTo>
                  <a:pt x="26079" y="3447564"/>
                </a:lnTo>
                <a:lnTo>
                  <a:pt x="38116" y="3453583"/>
                </a:lnTo>
                <a:lnTo>
                  <a:pt x="52159" y="3454586"/>
                </a:lnTo>
                <a:lnTo>
                  <a:pt x="1996116" y="3455589"/>
                </a:lnTo>
                <a:lnTo>
                  <a:pt x="1996116" y="3454586"/>
                </a:lnTo>
                <a:lnTo>
                  <a:pt x="2009156" y="3453583"/>
                </a:lnTo>
                <a:lnTo>
                  <a:pt x="2012165" y="3452580"/>
                </a:lnTo>
                <a:lnTo>
                  <a:pt x="2024202" y="3446561"/>
                </a:lnTo>
                <a:lnTo>
                  <a:pt x="2025205" y="3445558"/>
                </a:lnTo>
                <a:lnTo>
                  <a:pt x="2027211" y="3444555"/>
                </a:lnTo>
                <a:lnTo>
                  <a:pt x="2029217" y="3442549"/>
                </a:lnTo>
                <a:lnTo>
                  <a:pt x="2031224" y="3441546"/>
                </a:lnTo>
                <a:lnTo>
                  <a:pt x="1996116" y="3441546"/>
                </a:lnTo>
                <a:lnTo>
                  <a:pt x="52159" y="3440543"/>
                </a:lnTo>
                <a:lnTo>
                  <a:pt x="42128" y="3439540"/>
                </a:lnTo>
                <a:lnTo>
                  <a:pt x="36110" y="3436531"/>
                </a:lnTo>
                <a:lnTo>
                  <a:pt x="33100" y="3435527"/>
                </a:lnTo>
                <a:lnTo>
                  <a:pt x="31094" y="3433521"/>
                </a:lnTo>
                <a:lnTo>
                  <a:pt x="29088" y="3432518"/>
                </a:lnTo>
                <a:lnTo>
                  <a:pt x="27082" y="3430512"/>
                </a:lnTo>
                <a:lnTo>
                  <a:pt x="25076" y="3430512"/>
                </a:lnTo>
                <a:lnTo>
                  <a:pt x="25076" y="3428506"/>
                </a:lnTo>
                <a:lnTo>
                  <a:pt x="23070" y="3426500"/>
                </a:lnTo>
                <a:close/>
              </a:path>
              <a:path w="2048509" h="3455670">
                <a:moveTo>
                  <a:pt x="2047452" y="2808606"/>
                </a:moveTo>
                <a:lnTo>
                  <a:pt x="2034233" y="2808607"/>
                </a:lnTo>
                <a:lnTo>
                  <a:pt x="2033230" y="3407441"/>
                </a:lnTo>
                <a:lnTo>
                  <a:pt x="2032227" y="3412457"/>
                </a:lnTo>
                <a:lnTo>
                  <a:pt x="2029217" y="3421484"/>
                </a:lnTo>
                <a:lnTo>
                  <a:pt x="2028214" y="3423491"/>
                </a:lnTo>
                <a:lnTo>
                  <a:pt x="2026208" y="3425497"/>
                </a:lnTo>
                <a:lnTo>
                  <a:pt x="2025205" y="3427503"/>
                </a:lnTo>
                <a:lnTo>
                  <a:pt x="2021193" y="3431515"/>
                </a:lnTo>
                <a:lnTo>
                  <a:pt x="2019187" y="3432518"/>
                </a:lnTo>
                <a:lnTo>
                  <a:pt x="2017181" y="3434524"/>
                </a:lnTo>
                <a:lnTo>
                  <a:pt x="2009156" y="3438537"/>
                </a:lnTo>
                <a:lnTo>
                  <a:pt x="2006147" y="3439540"/>
                </a:lnTo>
                <a:lnTo>
                  <a:pt x="1996116" y="3440543"/>
                </a:lnTo>
                <a:lnTo>
                  <a:pt x="1996116" y="3441546"/>
                </a:lnTo>
                <a:lnTo>
                  <a:pt x="2031224" y="3441546"/>
                </a:lnTo>
                <a:lnTo>
                  <a:pt x="2035236" y="3437534"/>
                </a:lnTo>
                <a:lnTo>
                  <a:pt x="2036239" y="3435527"/>
                </a:lnTo>
                <a:lnTo>
                  <a:pt x="2038245" y="3433521"/>
                </a:lnTo>
                <a:lnTo>
                  <a:pt x="2039248" y="3431515"/>
                </a:lnTo>
                <a:lnTo>
                  <a:pt x="2040251" y="3430512"/>
                </a:lnTo>
                <a:lnTo>
                  <a:pt x="2043260" y="3424494"/>
                </a:lnTo>
                <a:lnTo>
                  <a:pt x="2044264" y="3421484"/>
                </a:lnTo>
                <a:lnTo>
                  <a:pt x="2045267" y="3419478"/>
                </a:lnTo>
                <a:lnTo>
                  <a:pt x="2046270" y="3416469"/>
                </a:lnTo>
                <a:lnTo>
                  <a:pt x="2047273" y="3409448"/>
                </a:lnTo>
                <a:lnTo>
                  <a:pt x="2047452" y="2808606"/>
                </a:lnTo>
                <a:close/>
              </a:path>
              <a:path w="2048509" h="3455670">
                <a:moveTo>
                  <a:pt x="19057" y="3419478"/>
                </a:moveTo>
                <a:lnTo>
                  <a:pt x="4011" y="3419478"/>
                </a:lnTo>
                <a:lnTo>
                  <a:pt x="4011" y="3421484"/>
                </a:lnTo>
                <a:lnTo>
                  <a:pt x="5014" y="3421484"/>
                </a:lnTo>
                <a:lnTo>
                  <a:pt x="5014" y="3424494"/>
                </a:lnTo>
                <a:lnTo>
                  <a:pt x="6017" y="3424494"/>
                </a:lnTo>
                <a:lnTo>
                  <a:pt x="6017" y="3426500"/>
                </a:lnTo>
                <a:lnTo>
                  <a:pt x="22067" y="3426500"/>
                </a:lnTo>
                <a:lnTo>
                  <a:pt x="22067" y="3424494"/>
                </a:lnTo>
                <a:lnTo>
                  <a:pt x="20061" y="3422487"/>
                </a:lnTo>
                <a:lnTo>
                  <a:pt x="19057" y="3422487"/>
                </a:lnTo>
                <a:lnTo>
                  <a:pt x="19057" y="3419478"/>
                </a:lnTo>
                <a:close/>
              </a:path>
              <a:path w="2048509" h="3455670">
                <a:moveTo>
                  <a:pt x="18054" y="3417472"/>
                </a:moveTo>
                <a:lnTo>
                  <a:pt x="3008" y="3417472"/>
                </a:lnTo>
                <a:lnTo>
                  <a:pt x="3008" y="3419478"/>
                </a:lnTo>
                <a:lnTo>
                  <a:pt x="18054" y="3419478"/>
                </a:lnTo>
                <a:lnTo>
                  <a:pt x="18054" y="3417472"/>
                </a:lnTo>
                <a:close/>
              </a:path>
              <a:path w="2048509" h="3455670">
                <a:moveTo>
                  <a:pt x="15045" y="3403429"/>
                </a:moveTo>
                <a:lnTo>
                  <a:pt x="1002" y="3403429"/>
                </a:lnTo>
                <a:lnTo>
                  <a:pt x="1002" y="3410451"/>
                </a:lnTo>
                <a:lnTo>
                  <a:pt x="2005" y="3410451"/>
                </a:lnTo>
                <a:lnTo>
                  <a:pt x="2005" y="3417472"/>
                </a:lnTo>
                <a:lnTo>
                  <a:pt x="17051" y="3417472"/>
                </a:lnTo>
                <a:lnTo>
                  <a:pt x="17051" y="3415466"/>
                </a:lnTo>
                <a:lnTo>
                  <a:pt x="16048" y="3415466"/>
                </a:lnTo>
                <a:lnTo>
                  <a:pt x="16048" y="3413460"/>
                </a:lnTo>
                <a:lnTo>
                  <a:pt x="15045" y="3413460"/>
                </a:lnTo>
                <a:lnTo>
                  <a:pt x="15045" y="3403429"/>
                </a:lnTo>
                <a:close/>
              </a:path>
              <a:path w="2048509" h="3455670">
                <a:moveTo>
                  <a:pt x="2003138" y="0"/>
                </a:moveTo>
                <a:lnTo>
                  <a:pt x="45137" y="0"/>
                </a:lnTo>
                <a:lnTo>
                  <a:pt x="38116" y="1003"/>
                </a:lnTo>
                <a:lnTo>
                  <a:pt x="34104" y="3009"/>
                </a:lnTo>
                <a:lnTo>
                  <a:pt x="31094" y="4012"/>
                </a:lnTo>
                <a:lnTo>
                  <a:pt x="29088" y="5015"/>
                </a:lnTo>
                <a:lnTo>
                  <a:pt x="26079" y="6018"/>
                </a:lnTo>
                <a:lnTo>
                  <a:pt x="22067" y="10030"/>
                </a:lnTo>
                <a:lnTo>
                  <a:pt x="20061" y="11033"/>
                </a:lnTo>
                <a:lnTo>
                  <a:pt x="17051" y="14043"/>
                </a:lnTo>
                <a:lnTo>
                  <a:pt x="15045" y="15046"/>
                </a:lnTo>
                <a:lnTo>
                  <a:pt x="14042" y="17052"/>
                </a:lnTo>
                <a:lnTo>
                  <a:pt x="11033" y="20061"/>
                </a:lnTo>
                <a:lnTo>
                  <a:pt x="10030" y="22067"/>
                </a:lnTo>
                <a:lnTo>
                  <a:pt x="7021" y="25076"/>
                </a:lnTo>
                <a:lnTo>
                  <a:pt x="5014" y="31095"/>
                </a:lnTo>
                <a:lnTo>
                  <a:pt x="4011" y="33101"/>
                </a:lnTo>
                <a:lnTo>
                  <a:pt x="3008" y="36110"/>
                </a:lnTo>
                <a:lnTo>
                  <a:pt x="2005" y="38116"/>
                </a:lnTo>
                <a:lnTo>
                  <a:pt x="1002" y="45138"/>
                </a:lnTo>
                <a:lnTo>
                  <a:pt x="0" y="51153"/>
                </a:lnTo>
                <a:lnTo>
                  <a:pt x="0" y="3403429"/>
                </a:lnTo>
                <a:lnTo>
                  <a:pt x="14042" y="3403429"/>
                </a:lnTo>
                <a:lnTo>
                  <a:pt x="14042" y="2808606"/>
                </a:lnTo>
                <a:lnTo>
                  <a:pt x="2047452" y="2808606"/>
                </a:lnTo>
                <a:lnTo>
                  <a:pt x="2047456" y="2794563"/>
                </a:lnTo>
                <a:lnTo>
                  <a:pt x="14042" y="2794563"/>
                </a:lnTo>
                <a:lnTo>
                  <a:pt x="14042" y="2774502"/>
                </a:lnTo>
                <a:lnTo>
                  <a:pt x="2047462" y="2774502"/>
                </a:lnTo>
                <a:lnTo>
                  <a:pt x="2047466" y="2760459"/>
                </a:lnTo>
                <a:lnTo>
                  <a:pt x="14042" y="2760459"/>
                </a:lnTo>
                <a:lnTo>
                  <a:pt x="14042" y="2018184"/>
                </a:lnTo>
                <a:lnTo>
                  <a:pt x="2047688" y="2018184"/>
                </a:lnTo>
                <a:lnTo>
                  <a:pt x="2047692" y="2003138"/>
                </a:lnTo>
                <a:lnTo>
                  <a:pt x="14042" y="2003138"/>
                </a:lnTo>
                <a:lnTo>
                  <a:pt x="14042" y="1984080"/>
                </a:lnTo>
                <a:lnTo>
                  <a:pt x="2047698" y="1984080"/>
                </a:lnTo>
                <a:lnTo>
                  <a:pt x="2047702" y="1970037"/>
                </a:lnTo>
                <a:lnTo>
                  <a:pt x="14042" y="1970037"/>
                </a:lnTo>
                <a:lnTo>
                  <a:pt x="14042" y="51153"/>
                </a:lnTo>
                <a:lnTo>
                  <a:pt x="15045" y="42129"/>
                </a:lnTo>
                <a:lnTo>
                  <a:pt x="16048" y="40122"/>
                </a:lnTo>
                <a:lnTo>
                  <a:pt x="17051" y="37113"/>
                </a:lnTo>
                <a:lnTo>
                  <a:pt x="18054" y="35107"/>
                </a:lnTo>
                <a:lnTo>
                  <a:pt x="19057" y="32098"/>
                </a:lnTo>
                <a:lnTo>
                  <a:pt x="24073" y="27082"/>
                </a:lnTo>
                <a:lnTo>
                  <a:pt x="25076" y="25076"/>
                </a:lnTo>
                <a:lnTo>
                  <a:pt x="27082" y="24073"/>
                </a:lnTo>
                <a:lnTo>
                  <a:pt x="29088" y="22067"/>
                </a:lnTo>
                <a:lnTo>
                  <a:pt x="31094" y="21064"/>
                </a:lnTo>
                <a:lnTo>
                  <a:pt x="33100" y="19058"/>
                </a:lnTo>
                <a:lnTo>
                  <a:pt x="36110" y="18055"/>
                </a:lnTo>
                <a:lnTo>
                  <a:pt x="42128" y="15046"/>
                </a:lnTo>
                <a:lnTo>
                  <a:pt x="47143" y="14043"/>
                </a:lnTo>
                <a:lnTo>
                  <a:pt x="2032227" y="14043"/>
                </a:lnTo>
                <a:lnTo>
                  <a:pt x="2029217" y="11033"/>
                </a:lnTo>
                <a:lnTo>
                  <a:pt x="2027211" y="10030"/>
                </a:lnTo>
                <a:lnTo>
                  <a:pt x="2024202" y="7021"/>
                </a:lnTo>
                <a:lnTo>
                  <a:pt x="2020190" y="5015"/>
                </a:lnTo>
                <a:lnTo>
                  <a:pt x="2017181" y="4012"/>
                </a:lnTo>
                <a:lnTo>
                  <a:pt x="2015174" y="3009"/>
                </a:lnTo>
                <a:lnTo>
                  <a:pt x="2009156" y="1003"/>
                </a:lnTo>
                <a:lnTo>
                  <a:pt x="2003138" y="0"/>
                </a:lnTo>
                <a:close/>
              </a:path>
              <a:path w="2048509" h="3455670">
                <a:moveTo>
                  <a:pt x="2047462" y="2774502"/>
                </a:moveTo>
                <a:lnTo>
                  <a:pt x="2034233" y="2774502"/>
                </a:lnTo>
                <a:lnTo>
                  <a:pt x="2034233" y="2794563"/>
                </a:lnTo>
                <a:lnTo>
                  <a:pt x="2047456" y="2794563"/>
                </a:lnTo>
                <a:lnTo>
                  <a:pt x="2047462" y="2774502"/>
                </a:lnTo>
                <a:close/>
              </a:path>
              <a:path w="2048509" h="3455670">
                <a:moveTo>
                  <a:pt x="2047688" y="2018184"/>
                </a:moveTo>
                <a:lnTo>
                  <a:pt x="2034233" y="2018184"/>
                </a:lnTo>
                <a:lnTo>
                  <a:pt x="2034233" y="2760459"/>
                </a:lnTo>
                <a:lnTo>
                  <a:pt x="2047466" y="2760459"/>
                </a:lnTo>
                <a:lnTo>
                  <a:pt x="2047688" y="2018184"/>
                </a:lnTo>
                <a:close/>
              </a:path>
              <a:path w="2048509" h="3455670">
                <a:moveTo>
                  <a:pt x="2047698" y="1984080"/>
                </a:moveTo>
                <a:lnTo>
                  <a:pt x="2034233" y="1984080"/>
                </a:lnTo>
                <a:lnTo>
                  <a:pt x="2034233" y="2003138"/>
                </a:lnTo>
                <a:lnTo>
                  <a:pt x="2047692" y="2003138"/>
                </a:lnTo>
                <a:lnTo>
                  <a:pt x="2047698" y="1984080"/>
                </a:lnTo>
                <a:close/>
              </a:path>
              <a:path w="2048509" h="3455670">
                <a:moveTo>
                  <a:pt x="2047273" y="39119"/>
                </a:moveTo>
                <a:lnTo>
                  <a:pt x="2032227" y="39119"/>
                </a:lnTo>
                <a:lnTo>
                  <a:pt x="2032227" y="43132"/>
                </a:lnTo>
                <a:lnTo>
                  <a:pt x="2033230" y="43132"/>
                </a:lnTo>
                <a:lnTo>
                  <a:pt x="2033230" y="47144"/>
                </a:lnTo>
                <a:lnTo>
                  <a:pt x="2034233" y="47144"/>
                </a:lnTo>
                <a:lnTo>
                  <a:pt x="2034233" y="1970037"/>
                </a:lnTo>
                <a:lnTo>
                  <a:pt x="2047702" y="1970037"/>
                </a:lnTo>
                <a:lnTo>
                  <a:pt x="2048276" y="45138"/>
                </a:lnTo>
                <a:lnTo>
                  <a:pt x="2047273" y="45138"/>
                </a:lnTo>
                <a:lnTo>
                  <a:pt x="2047273" y="39119"/>
                </a:lnTo>
                <a:close/>
              </a:path>
              <a:path w="2048509" h="3455670">
                <a:moveTo>
                  <a:pt x="2046270" y="36110"/>
                </a:moveTo>
                <a:lnTo>
                  <a:pt x="2031224" y="36110"/>
                </a:lnTo>
                <a:lnTo>
                  <a:pt x="2031224" y="39119"/>
                </a:lnTo>
                <a:lnTo>
                  <a:pt x="2046270" y="39119"/>
                </a:lnTo>
                <a:lnTo>
                  <a:pt x="2046270" y="36110"/>
                </a:lnTo>
                <a:close/>
              </a:path>
              <a:path w="2048509" h="3455670">
                <a:moveTo>
                  <a:pt x="2045267" y="33101"/>
                </a:moveTo>
                <a:lnTo>
                  <a:pt x="2030220" y="33101"/>
                </a:lnTo>
                <a:lnTo>
                  <a:pt x="2030220" y="36110"/>
                </a:lnTo>
                <a:lnTo>
                  <a:pt x="2045267" y="36110"/>
                </a:lnTo>
                <a:lnTo>
                  <a:pt x="2045267" y="33101"/>
                </a:lnTo>
                <a:close/>
              </a:path>
              <a:path w="2048509" h="3455670">
                <a:moveTo>
                  <a:pt x="2032227" y="14043"/>
                </a:moveTo>
                <a:lnTo>
                  <a:pt x="2001131" y="14043"/>
                </a:lnTo>
                <a:lnTo>
                  <a:pt x="2006147" y="15046"/>
                </a:lnTo>
                <a:lnTo>
                  <a:pt x="2009156" y="16049"/>
                </a:lnTo>
                <a:lnTo>
                  <a:pt x="2017181" y="20061"/>
                </a:lnTo>
                <a:lnTo>
                  <a:pt x="2019187" y="22067"/>
                </a:lnTo>
                <a:lnTo>
                  <a:pt x="2021193" y="23070"/>
                </a:lnTo>
                <a:lnTo>
                  <a:pt x="2029217" y="31095"/>
                </a:lnTo>
                <a:lnTo>
                  <a:pt x="2029217" y="33101"/>
                </a:lnTo>
                <a:lnTo>
                  <a:pt x="2044264" y="33101"/>
                </a:lnTo>
                <a:lnTo>
                  <a:pt x="2044264" y="31095"/>
                </a:lnTo>
                <a:lnTo>
                  <a:pt x="2043260" y="31095"/>
                </a:lnTo>
                <a:lnTo>
                  <a:pt x="2043260" y="28086"/>
                </a:lnTo>
                <a:lnTo>
                  <a:pt x="2042257" y="28086"/>
                </a:lnTo>
                <a:lnTo>
                  <a:pt x="2042257" y="26079"/>
                </a:lnTo>
                <a:lnTo>
                  <a:pt x="2041254" y="26079"/>
                </a:lnTo>
                <a:lnTo>
                  <a:pt x="2041254" y="24073"/>
                </a:lnTo>
                <a:lnTo>
                  <a:pt x="2038245" y="21064"/>
                </a:lnTo>
                <a:lnTo>
                  <a:pt x="2037242" y="21064"/>
                </a:lnTo>
                <a:lnTo>
                  <a:pt x="2037242" y="19058"/>
                </a:lnTo>
                <a:lnTo>
                  <a:pt x="2032227" y="14043"/>
                </a:lnTo>
                <a:close/>
              </a:path>
            </a:pathLst>
          </a:custGeom>
          <a:solidFill>
            <a:srgbClr val="C0C0C0"/>
          </a:solidFill>
        </p:spPr>
        <p:txBody>
          <a:bodyPr wrap="square" lIns="0" tIns="0" rIns="0" bIns="0" rtlCol="0"/>
          <a:lstStyle/>
          <a:p>
            <a:endParaRPr sz="949"/>
          </a:p>
        </p:txBody>
      </p:sp>
      <p:sp>
        <p:nvSpPr>
          <p:cNvPr id="448" name="object 448"/>
          <p:cNvSpPr/>
          <p:nvPr/>
        </p:nvSpPr>
        <p:spPr>
          <a:xfrm>
            <a:off x="10844206" y="4873781"/>
            <a:ext cx="1094469" cy="1834155"/>
          </a:xfrm>
          <a:custGeom>
            <a:avLst/>
            <a:gdLst/>
            <a:ahLst/>
            <a:cxnLst/>
            <a:rect l="l" t="t" r="r" b="b"/>
            <a:pathLst>
              <a:path w="2076450" h="3479800">
                <a:moveTo>
                  <a:pt x="2049279" y="3467099"/>
                </a:moveTo>
                <a:lnTo>
                  <a:pt x="28085" y="3467099"/>
                </a:lnTo>
                <a:lnTo>
                  <a:pt x="30091" y="3479799"/>
                </a:lnTo>
                <a:lnTo>
                  <a:pt x="2047273" y="3479799"/>
                </a:lnTo>
                <a:lnTo>
                  <a:pt x="2049279" y="3467099"/>
                </a:lnTo>
                <a:close/>
              </a:path>
              <a:path w="2076450" h="3479800">
                <a:moveTo>
                  <a:pt x="34103" y="3454399"/>
                </a:moveTo>
                <a:lnTo>
                  <a:pt x="15045" y="3454399"/>
                </a:lnTo>
                <a:lnTo>
                  <a:pt x="17051" y="3467099"/>
                </a:lnTo>
                <a:lnTo>
                  <a:pt x="36110" y="3467099"/>
                </a:lnTo>
                <a:lnTo>
                  <a:pt x="34103" y="3454399"/>
                </a:lnTo>
                <a:close/>
              </a:path>
              <a:path w="2076450" h="3479800">
                <a:moveTo>
                  <a:pt x="2062319" y="3454399"/>
                </a:moveTo>
                <a:lnTo>
                  <a:pt x="2043260" y="3454399"/>
                </a:lnTo>
                <a:lnTo>
                  <a:pt x="2041254" y="3467099"/>
                </a:lnTo>
                <a:lnTo>
                  <a:pt x="2061316" y="3467099"/>
                </a:lnTo>
                <a:lnTo>
                  <a:pt x="2062319" y="3454399"/>
                </a:lnTo>
                <a:close/>
              </a:path>
              <a:path w="2076450" h="3479800">
                <a:moveTo>
                  <a:pt x="24073" y="3441699"/>
                </a:moveTo>
                <a:lnTo>
                  <a:pt x="8024" y="3441699"/>
                </a:lnTo>
                <a:lnTo>
                  <a:pt x="8024" y="3454399"/>
                </a:lnTo>
                <a:lnTo>
                  <a:pt x="24073" y="3454399"/>
                </a:lnTo>
                <a:lnTo>
                  <a:pt x="24073" y="3441699"/>
                </a:lnTo>
                <a:close/>
              </a:path>
              <a:path w="2076450" h="3479800">
                <a:moveTo>
                  <a:pt x="2073353" y="3441699"/>
                </a:moveTo>
                <a:lnTo>
                  <a:pt x="2053291" y="3441699"/>
                </a:lnTo>
                <a:lnTo>
                  <a:pt x="2052288" y="3454399"/>
                </a:lnTo>
                <a:lnTo>
                  <a:pt x="2066331" y="3454399"/>
                </a:lnTo>
                <a:lnTo>
                  <a:pt x="2073353" y="3441699"/>
                </a:lnTo>
                <a:close/>
              </a:path>
              <a:path w="2076450" h="3479800">
                <a:moveTo>
                  <a:pt x="17051" y="3428999"/>
                </a:moveTo>
                <a:lnTo>
                  <a:pt x="2005" y="3428999"/>
                </a:lnTo>
                <a:lnTo>
                  <a:pt x="2005" y="3441699"/>
                </a:lnTo>
                <a:lnTo>
                  <a:pt x="17051" y="3441699"/>
                </a:lnTo>
                <a:lnTo>
                  <a:pt x="17051" y="3428999"/>
                </a:lnTo>
                <a:close/>
              </a:path>
              <a:path w="2076450" h="3479800">
                <a:moveTo>
                  <a:pt x="2075544" y="2806699"/>
                </a:moveTo>
                <a:lnTo>
                  <a:pt x="2062319" y="2806699"/>
                </a:lnTo>
                <a:lnTo>
                  <a:pt x="2061316" y="3428999"/>
                </a:lnTo>
                <a:lnTo>
                  <a:pt x="2060313" y="3428999"/>
                </a:lnTo>
                <a:lnTo>
                  <a:pt x="2059310" y="3441699"/>
                </a:lnTo>
                <a:lnTo>
                  <a:pt x="2074356" y="3441699"/>
                </a:lnTo>
                <a:lnTo>
                  <a:pt x="2075359" y="3428999"/>
                </a:lnTo>
                <a:lnTo>
                  <a:pt x="2075544" y="2806699"/>
                </a:lnTo>
                <a:close/>
              </a:path>
              <a:path w="2076450" h="3479800">
                <a:moveTo>
                  <a:pt x="15045" y="3416299"/>
                </a:moveTo>
                <a:lnTo>
                  <a:pt x="1002" y="3416299"/>
                </a:lnTo>
                <a:lnTo>
                  <a:pt x="1002" y="3428999"/>
                </a:lnTo>
                <a:lnTo>
                  <a:pt x="15045" y="3428999"/>
                </a:lnTo>
                <a:lnTo>
                  <a:pt x="15045" y="3416299"/>
                </a:lnTo>
                <a:close/>
              </a:path>
              <a:path w="2076450" h="3479800">
                <a:moveTo>
                  <a:pt x="14042" y="63499"/>
                </a:moveTo>
                <a:lnTo>
                  <a:pt x="0" y="63499"/>
                </a:lnTo>
                <a:lnTo>
                  <a:pt x="0" y="3416299"/>
                </a:lnTo>
                <a:lnTo>
                  <a:pt x="14042" y="3416299"/>
                </a:lnTo>
                <a:lnTo>
                  <a:pt x="14042" y="2806699"/>
                </a:lnTo>
                <a:lnTo>
                  <a:pt x="2075544" y="2806699"/>
                </a:lnTo>
                <a:lnTo>
                  <a:pt x="2075548" y="2793999"/>
                </a:lnTo>
                <a:lnTo>
                  <a:pt x="14042" y="2793999"/>
                </a:lnTo>
                <a:lnTo>
                  <a:pt x="14042" y="2019299"/>
                </a:lnTo>
                <a:lnTo>
                  <a:pt x="2075779" y="2019299"/>
                </a:lnTo>
                <a:lnTo>
                  <a:pt x="2075783" y="2006599"/>
                </a:lnTo>
                <a:lnTo>
                  <a:pt x="14042" y="2006599"/>
                </a:lnTo>
                <a:lnTo>
                  <a:pt x="14042" y="63499"/>
                </a:lnTo>
                <a:close/>
              </a:path>
              <a:path w="2076450" h="3479800">
                <a:moveTo>
                  <a:pt x="2075779" y="2019299"/>
                </a:moveTo>
                <a:lnTo>
                  <a:pt x="2062319" y="2019299"/>
                </a:lnTo>
                <a:lnTo>
                  <a:pt x="2062319" y="2793999"/>
                </a:lnTo>
                <a:lnTo>
                  <a:pt x="2075548" y="2793999"/>
                </a:lnTo>
                <a:lnTo>
                  <a:pt x="2075779" y="2019299"/>
                </a:lnTo>
                <a:close/>
              </a:path>
              <a:path w="2076450" h="3479800">
                <a:moveTo>
                  <a:pt x="2076362" y="63499"/>
                </a:moveTo>
                <a:lnTo>
                  <a:pt x="2062319" y="63499"/>
                </a:lnTo>
                <a:lnTo>
                  <a:pt x="2062319" y="2006599"/>
                </a:lnTo>
                <a:lnTo>
                  <a:pt x="2075783" y="2006599"/>
                </a:lnTo>
                <a:lnTo>
                  <a:pt x="2076362" y="63499"/>
                </a:lnTo>
                <a:close/>
              </a:path>
              <a:path w="2076450" h="3479800">
                <a:moveTo>
                  <a:pt x="16048" y="50799"/>
                </a:moveTo>
                <a:lnTo>
                  <a:pt x="2005" y="50799"/>
                </a:lnTo>
                <a:lnTo>
                  <a:pt x="1002" y="63499"/>
                </a:lnTo>
                <a:lnTo>
                  <a:pt x="15045" y="63499"/>
                </a:lnTo>
                <a:lnTo>
                  <a:pt x="16048" y="50799"/>
                </a:lnTo>
                <a:close/>
              </a:path>
              <a:path w="2076450" h="3479800">
                <a:moveTo>
                  <a:pt x="2075359" y="50799"/>
                </a:moveTo>
                <a:lnTo>
                  <a:pt x="2060313" y="50799"/>
                </a:lnTo>
                <a:lnTo>
                  <a:pt x="2060313" y="63499"/>
                </a:lnTo>
                <a:lnTo>
                  <a:pt x="2075359" y="63499"/>
                </a:lnTo>
                <a:lnTo>
                  <a:pt x="2075359" y="50799"/>
                </a:lnTo>
                <a:close/>
              </a:path>
              <a:path w="2076450" h="3479800">
                <a:moveTo>
                  <a:pt x="21063" y="38099"/>
                </a:moveTo>
                <a:lnTo>
                  <a:pt x="6017" y="38099"/>
                </a:lnTo>
                <a:lnTo>
                  <a:pt x="5014" y="50799"/>
                </a:lnTo>
                <a:lnTo>
                  <a:pt x="19057" y="50799"/>
                </a:lnTo>
                <a:lnTo>
                  <a:pt x="21063" y="38099"/>
                </a:lnTo>
                <a:close/>
              </a:path>
              <a:path w="2076450" h="3479800">
                <a:moveTo>
                  <a:pt x="2071346" y="38099"/>
                </a:moveTo>
                <a:lnTo>
                  <a:pt x="2055297" y="38099"/>
                </a:lnTo>
                <a:lnTo>
                  <a:pt x="2055297" y="50799"/>
                </a:lnTo>
                <a:lnTo>
                  <a:pt x="2071346" y="50799"/>
                </a:lnTo>
                <a:lnTo>
                  <a:pt x="2071346" y="38099"/>
                </a:lnTo>
                <a:close/>
              </a:path>
              <a:path w="2076450" h="3479800">
                <a:moveTo>
                  <a:pt x="31094" y="25399"/>
                </a:moveTo>
                <a:lnTo>
                  <a:pt x="13039" y="25399"/>
                </a:lnTo>
                <a:lnTo>
                  <a:pt x="12036" y="38099"/>
                </a:lnTo>
                <a:lnTo>
                  <a:pt x="29088" y="38099"/>
                </a:lnTo>
                <a:lnTo>
                  <a:pt x="31094" y="25399"/>
                </a:lnTo>
                <a:close/>
              </a:path>
              <a:path w="2076450" h="3479800">
                <a:moveTo>
                  <a:pt x="2063322" y="25399"/>
                </a:moveTo>
                <a:lnTo>
                  <a:pt x="2045267" y="25399"/>
                </a:lnTo>
                <a:lnTo>
                  <a:pt x="2050282" y="38099"/>
                </a:lnTo>
                <a:lnTo>
                  <a:pt x="2065328" y="38099"/>
                </a:lnTo>
                <a:lnTo>
                  <a:pt x="2063322" y="25399"/>
                </a:lnTo>
                <a:close/>
              </a:path>
              <a:path w="2076450" h="3479800">
                <a:moveTo>
                  <a:pt x="59180" y="12699"/>
                </a:moveTo>
                <a:lnTo>
                  <a:pt x="26079" y="12699"/>
                </a:lnTo>
                <a:lnTo>
                  <a:pt x="24073" y="25399"/>
                </a:lnTo>
                <a:lnTo>
                  <a:pt x="52159" y="25399"/>
                </a:lnTo>
                <a:lnTo>
                  <a:pt x="59180" y="12699"/>
                </a:lnTo>
                <a:close/>
              </a:path>
              <a:path w="2076450" h="3479800">
                <a:moveTo>
                  <a:pt x="2052288" y="12699"/>
                </a:moveTo>
                <a:lnTo>
                  <a:pt x="2017180" y="12699"/>
                </a:lnTo>
                <a:lnTo>
                  <a:pt x="2023199" y="25399"/>
                </a:lnTo>
                <a:lnTo>
                  <a:pt x="2053291" y="25399"/>
                </a:lnTo>
                <a:lnTo>
                  <a:pt x="2052288" y="12699"/>
                </a:lnTo>
                <a:close/>
              </a:path>
              <a:path w="2076450" h="3479800">
                <a:moveTo>
                  <a:pt x="2027211" y="0"/>
                </a:moveTo>
                <a:lnTo>
                  <a:pt x="49150" y="0"/>
                </a:lnTo>
                <a:lnTo>
                  <a:pt x="43131" y="12699"/>
                </a:lnTo>
                <a:lnTo>
                  <a:pt x="2030220" y="12699"/>
                </a:lnTo>
                <a:lnTo>
                  <a:pt x="2027211" y="0"/>
                </a:lnTo>
                <a:close/>
              </a:path>
            </a:pathLst>
          </a:custGeom>
          <a:solidFill>
            <a:srgbClr val="A0A0A0"/>
          </a:solidFill>
        </p:spPr>
        <p:txBody>
          <a:bodyPr wrap="square" lIns="0" tIns="0" rIns="0" bIns="0" rtlCol="0"/>
          <a:lstStyle/>
          <a:p>
            <a:endParaRPr sz="949"/>
          </a:p>
        </p:txBody>
      </p:sp>
      <p:sp>
        <p:nvSpPr>
          <p:cNvPr id="449" name="object 449"/>
          <p:cNvSpPr/>
          <p:nvPr/>
        </p:nvSpPr>
        <p:spPr>
          <a:xfrm>
            <a:off x="10835220" y="3242794"/>
            <a:ext cx="1111873" cy="634591"/>
          </a:xfrm>
          <a:custGeom>
            <a:avLst/>
            <a:gdLst/>
            <a:ahLst/>
            <a:cxnLst/>
            <a:rect l="l" t="t" r="r" b="b"/>
            <a:pathLst>
              <a:path w="2109469" h="1203959">
                <a:moveTo>
                  <a:pt x="2061316" y="1195329"/>
                </a:moveTo>
                <a:lnTo>
                  <a:pt x="49150" y="1195329"/>
                </a:lnTo>
                <a:lnTo>
                  <a:pt x="51156" y="1203688"/>
                </a:lnTo>
                <a:lnTo>
                  <a:pt x="2057304" y="1203688"/>
                </a:lnTo>
                <a:lnTo>
                  <a:pt x="2061316" y="1195329"/>
                </a:lnTo>
                <a:close/>
              </a:path>
              <a:path w="2109469" h="1203959">
                <a:moveTo>
                  <a:pt x="75230" y="1186970"/>
                </a:moveTo>
                <a:lnTo>
                  <a:pt x="34104" y="1186970"/>
                </a:lnTo>
                <a:lnTo>
                  <a:pt x="36110" y="1195329"/>
                </a:lnTo>
                <a:lnTo>
                  <a:pt x="83255" y="1195329"/>
                </a:lnTo>
                <a:lnTo>
                  <a:pt x="75230" y="1186970"/>
                </a:lnTo>
                <a:close/>
              </a:path>
              <a:path w="2109469" h="1203959">
                <a:moveTo>
                  <a:pt x="2076362" y="1186970"/>
                </a:moveTo>
                <a:lnTo>
                  <a:pt x="2036239" y="1186970"/>
                </a:lnTo>
                <a:lnTo>
                  <a:pt x="2027212" y="1195329"/>
                </a:lnTo>
                <a:lnTo>
                  <a:pt x="2074356" y="1195329"/>
                </a:lnTo>
                <a:lnTo>
                  <a:pt x="2076362" y="1186970"/>
                </a:lnTo>
                <a:close/>
              </a:path>
              <a:path w="2109469" h="1203959">
                <a:moveTo>
                  <a:pt x="50153" y="1178611"/>
                </a:moveTo>
                <a:lnTo>
                  <a:pt x="24073" y="1178611"/>
                </a:lnTo>
                <a:lnTo>
                  <a:pt x="24073" y="1186970"/>
                </a:lnTo>
                <a:lnTo>
                  <a:pt x="53162" y="1186970"/>
                </a:lnTo>
                <a:lnTo>
                  <a:pt x="50153" y="1178611"/>
                </a:lnTo>
                <a:close/>
              </a:path>
              <a:path w="2109469" h="1203959">
                <a:moveTo>
                  <a:pt x="2109464" y="66871"/>
                </a:moveTo>
                <a:lnTo>
                  <a:pt x="2092412" y="66871"/>
                </a:lnTo>
                <a:lnTo>
                  <a:pt x="2092412" y="75230"/>
                </a:lnTo>
                <a:lnTo>
                  <a:pt x="2093415" y="75230"/>
                </a:lnTo>
                <a:lnTo>
                  <a:pt x="2092412" y="1136817"/>
                </a:lnTo>
                <a:lnTo>
                  <a:pt x="2091408" y="1145175"/>
                </a:lnTo>
                <a:lnTo>
                  <a:pt x="2090405" y="1145175"/>
                </a:lnTo>
                <a:lnTo>
                  <a:pt x="2088399" y="1153534"/>
                </a:lnTo>
                <a:lnTo>
                  <a:pt x="2087396" y="1153534"/>
                </a:lnTo>
                <a:lnTo>
                  <a:pt x="2083384" y="1161893"/>
                </a:lnTo>
                <a:lnTo>
                  <a:pt x="2078369" y="1161893"/>
                </a:lnTo>
                <a:lnTo>
                  <a:pt x="2077365" y="1170252"/>
                </a:lnTo>
                <a:lnTo>
                  <a:pt x="2071347" y="1178611"/>
                </a:lnTo>
                <a:lnTo>
                  <a:pt x="2062319" y="1178611"/>
                </a:lnTo>
                <a:lnTo>
                  <a:pt x="2054295" y="1186970"/>
                </a:lnTo>
                <a:lnTo>
                  <a:pt x="2082381" y="1186970"/>
                </a:lnTo>
                <a:lnTo>
                  <a:pt x="2094418" y="1170252"/>
                </a:lnTo>
                <a:lnTo>
                  <a:pt x="2097427" y="1170252"/>
                </a:lnTo>
                <a:lnTo>
                  <a:pt x="2106455" y="1153534"/>
                </a:lnTo>
                <a:lnTo>
                  <a:pt x="2108461" y="1136817"/>
                </a:lnTo>
                <a:lnTo>
                  <a:pt x="2109464" y="66871"/>
                </a:lnTo>
                <a:close/>
              </a:path>
              <a:path w="2109469" h="1203959">
                <a:moveTo>
                  <a:pt x="38116" y="1170252"/>
                </a:moveTo>
                <a:lnTo>
                  <a:pt x="16049" y="1170252"/>
                </a:lnTo>
                <a:lnTo>
                  <a:pt x="18055" y="1178611"/>
                </a:lnTo>
                <a:lnTo>
                  <a:pt x="40122" y="1178611"/>
                </a:lnTo>
                <a:lnTo>
                  <a:pt x="38116" y="1170252"/>
                </a:lnTo>
                <a:close/>
              </a:path>
              <a:path w="2109469" h="1203959">
                <a:moveTo>
                  <a:pt x="33101" y="1161893"/>
                </a:moveTo>
                <a:lnTo>
                  <a:pt x="11033" y="1161893"/>
                </a:lnTo>
                <a:lnTo>
                  <a:pt x="11033" y="1170252"/>
                </a:lnTo>
                <a:lnTo>
                  <a:pt x="33101" y="1170252"/>
                </a:lnTo>
                <a:lnTo>
                  <a:pt x="33101" y="1161893"/>
                </a:lnTo>
                <a:close/>
              </a:path>
              <a:path w="2109469" h="1203959">
                <a:moveTo>
                  <a:pt x="26079" y="1153534"/>
                </a:moveTo>
                <a:lnTo>
                  <a:pt x="8024" y="1153534"/>
                </a:lnTo>
                <a:lnTo>
                  <a:pt x="8024" y="1161893"/>
                </a:lnTo>
                <a:lnTo>
                  <a:pt x="26079" y="1161893"/>
                </a:lnTo>
                <a:lnTo>
                  <a:pt x="26079" y="1153534"/>
                </a:lnTo>
                <a:close/>
              </a:path>
              <a:path w="2109469" h="1203959">
                <a:moveTo>
                  <a:pt x="22067" y="1145175"/>
                </a:moveTo>
                <a:lnTo>
                  <a:pt x="4012" y="1145175"/>
                </a:lnTo>
                <a:lnTo>
                  <a:pt x="4012" y="1153534"/>
                </a:lnTo>
                <a:lnTo>
                  <a:pt x="22067" y="1153534"/>
                </a:lnTo>
                <a:lnTo>
                  <a:pt x="22067" y="1145175"/>
                </a:lnTo>
                <a:close/>
              </a:path>
              <a:path w="2109469" h="1203959">
                <a:moveTo>
                  <a:pt x="19058" y="1136817"/>
                </a:moveTo>
                <a:lnTo>
                  <a:pt x="3009" y="1136817"/>
                </a:lnTo>
                <a:lnTo>
                  <a:pt x="3009" y="1145175"/>
                </a:lnTo>
                <a:lnTo>
                  <a:pt x="19058" y="1145175"/>
                </a:lnTo>
                <a:lnTo>
                  <a:pt x="19058" y="1136817"/>
                </a:lnTo>
                <a:close/>
              </a:path>
              <a:path w="2109469" h="1203959">
                <a:moveTo>
                  <a:pt x="18055" y="1128458"/>
                </a:moveTo>
                <a:lnTo>
                  <a:pt x="1003" y="1128458"/>
                </a:lnTo>
                <a:lnTo>
                  <a:pt x="1003" y="1136817"/>
                </a:lnTo>
                <a:lnTo>
                  <a:pt x="18055" y="1136817"/>
                </a:lnTo>
                <a:lnTo>
                  <a:pt x="18055" y="1128458"/>
                </a:lnTo>
                <a:close/>
              </a:path>
              <a:path w="2109469" h="1203959">
                <a:moveTo>
                  <a:pt x="23070" y="50153"/>
                </a:moveTo>
                <a:lnTo>
                  <a:pt x="6018" y="50153"/>
                </a:lnTo>
                <a:lnTo>
                  <a:pt x="3009" y="58512"/>
                </a:lnTo>
                <a:lnTo>
                  <a:pt x="0" y="83589"/>
                </a:lnTo>
                <a:lnTo>
                  <a:pt x="0" y="1128458"/>
                </a:lnTo>
                <a:lnTo>
                  <a:pt x="17052" y="1128458"/>
                </a:lnTo>
                <a:lnTo>
                  <a:pt x="17052" y="83589"/>
                </a:lnTo>
                <a:lnTo>
                  <a:pt x="19058" y="66871"/>
                </a:lnTo>
                <a:lnTo>
                  <a:pt x="22067" y="58512"/>
                </a:lnTo>
                <a:lnTo>
                  <a:pt x="23070" y="50153"/>
                </a:lnTo>
                <a:close/>
              </a:path>
              <a:path w="2109469" h="1203959">
                <a:moveTo>
                  <a:pt x="2108461" y="58512"/>
                </a:moveTo>
                <a:lnTo>
                  <a:pt x="2091408" y="58512"/>
                </a:lnTo>
                <a:lnTo>
                  <a:pt x="2091408" y="66871"/>
                </a:lnTo>
                <a:lnTo>
                  <a:pt x="2108461" y="66871"/>
                </a:lnTo>
                <a:lnTo>
                  <a:pt x="2108461" y="58512"/>
                </a:lnTo>
                <a:close/>
              </a:path>
              <a:path w="2109469" h="1203959">
                <a:moveTo>
                  <a:pt x="2106455" y="50153"/>
                </a:moveTo>
                <a:lnTo>
                  <a:pt x="2088399" y="50153"/>
                </a:lnTo>
                <a:lnTo>
                  <a:pt x="2088399" y="58512"/>
                </a:lnTo>
                <a:lnTo>
                  <a:pt x="2106455" y="58512"/>
                </a:lnTo>
                <a:lnTo>
                  <a:pt x="2106455" y="50153"/>
                </a:lnTo>
                <a:close/>
              </a:path>
              <a:path w="2109469" h="1203959">
                <a:moveTo>
                  <a:pt x="36110" y="33435"/>
                </a:moveTo>
                <a:lnTo>
                  <a:pt x="17052" y="33435"/>
                </a:lnTo>
                <a:lnTo>
                  <a:pt x="11033" y="41794"/>
                </a:lnTo>
                <a:lnTo>
                  <a:pt x="8024" y="50153"/>
                </a:lnTo>
                <a:lnTo>
                  <a:pt x="26079" y="50153"/>
                </a:lnTo>
                <a:lnTo>
                  <a:pt x="29089" y="41794"/>
                </a:lnTo>
                <a:lnTo>
                  <a:pt x="30092" y="41794"/>
                </a:lnTo>
                <a:lnTo>
                  <a:pt x="36110" y="33435"/>
                </a:lnTo>
                <a:close/>
              </a:path>
              <a:path w="2109469" h="1203959">
                <a:moveTo>
                  <a:pt x="2102442" y="41794"/>
                </a:moveTo>
                <a:lnTo>
                  <a:pt x="2084387" y="41794"/>
                </a:lnTo>
                <a:lnTo>
                  <a:pt x="2084387" y="50153"/>
                </a:lnTo>
                <a:lnTo>
                  <a:pt x="2102442" y="50153"/>
                </a:lnTo>
                <a:lnTo>
                  <a:pt x="2102442" y="41794"/>
                </a:lnTo>
                <a:close/>
              </a:path>
              <a:path w="2109469" h="1203959">
                <a:moveTo>
                  <a:pt x="2096424" y="33435"/>
                </a:moveTo>
                <a:lnTo>
                  <a:pt x="2071347" y="33435"/>
                </a:lnTo>
                <a:lnTo>
                  <a:pt x="2078369" y="41794"/>
                </a:lnTo>
                <a:lnTo>
                  <a:pt x="2098430" y="41794"/>
                </a:lnTo>
                <a:lnTo>
                  <a:pt x="2096424" y="33435"/>
                </a:lnTo>
                <a:close/>
              </a:path>
              <a:path w="2109469" h="1203959">
                <a:moveTo>
                  <a:pt x="45138" y="25076"/>
                </a:moveTo>
                <a:lnTo>
                  <a:pt x="20061" y="25076"/>
                </a:lnTo>
                <a:lnTo>
                  <a:pt x="18055" y="33435"/>
                </a:lnTo>
                <a:lnTo>
                  <a:pt x="42129" y="33435"/>
                </a:lnTo>
                <a:lnTo>
                  <a:pt x="45138" y="25076"/>
                </a:lnTo>
                <a:close/>
              </a:path>
              <a:path w="2109469" h="1203959">
                <a:moveTo>
                  <a:pt x="2090405" y="25076"/>
                </a:moveTo>
                <a:lnTo>
                  <a:pt x="2066332" y="25076"/>
                </a:lnTo>
                <a:lnTo>
                  <a:pt x="2069341" y="33435"/>
                </a:lnTo>
                <a:lnTo>
                  <a:pt x="2092412" y="33435"/>
                </a:lnTo>
                <a:lnTo>
                  <a:pt x="2090405" y="25076"/>
                </a:lnTo>
                <a:close/>
              </a:path>
              <a:path w="2109469" h="1203959">
                <a:moveTo>
                  <a:pt x="57175" y="16717"/>
                </a:moveTo>
                <a:lnTo>
                  <a:pt x="30092" y="16717"/>
                </a:lnTo>
                <a:lnTo>
                  <a:pt x="24073" y="25076"/>
                </a:lnTo>
                <a:lnTo>
                  <a:pt x="53162" y="25076"/>
                </a:lnTo>
                <a:lnTo>
                  <a:pt x="57175" y="16717"/>
                </a:lnTo>
                <a:close/>
              </a:path>
              <a:path w="2109469" h="1203959">
                <a:moveTo>
                  <a:pt x="2082381" y="16717"/>
                </a:moveTo>
                <a:lnTo>
                  <a:pt x="2054295" y="16717"/>
                </a:lnTo>
                <a:lnTo>
                  <a:pt x="2062319" y="25076"/>
                </a:lnTo>
                <a:lnTo>
                  <a:pt x="2089402" y="25076"/>
                </a:lnTo>
                <a:lnTo>
                  <a:pt x="2082381" y="16717"/>
                </a:lnTo>
                <a:close/>
              </a:path>
              <a:path w="2109469" h="1203959">
                <a:moveTo>
                  <a:pt x="2064325" y="8358"/>
                </a:moveTo>
                <a:lnTo>
                  <a:pt x="38116" y="8358"/>
                </a:lnTo>
                <a:lnTo>
                  <a:pt x="36110" y="16717"/>
                </a:lnTo>
                <a:lnTo>
                  <a:pt x="2074356" y="16717"/>
                </a:lnTo>
                <a:lnTo>
                  <a:pt x="2064325" y="8358"/>
                </a:lnTo>
                <a:close/>
              </a:path>
              <a:path w="2109469" h="1203959">
                <a:moveTo>
                  <a:pt x="2057304" y="0"/>
                </a:moveTo>
                <a:lnTo>
                  <a:pt x="54165" y="0"/>
                </a:lnTo>
                <a:lnTo>
                  <a:pt x="51156" y="8358"/>
                </a:lnTo>
                <a:lnTo>
                  <a:pt x="2061316" y="8358"/>
                </a:lnTo>
                <a:lnTo>
                  <a:pt x="2057304" y="0"/>
                </a:lnTo>
                <a:close/>
              </a:path>
            </a:pathLst>
          </a:custGeom>
          <a:solidFill>
            <a:srgbClr val="727272"/>
          </a:solidFill>
        </p:spPr>
        <p:txBody>
          <a:bodyPr wrap="square" lIns="0" tIns="0" rIns="0" bIns="0" rtlCol="0"/>
          <a:lstStyle/>
          <a:p>
            <a:endParaRPr sz="949"/>
          </a:p>
        </p:txBody>
      </p:sp>
      <p:sp>
        <p:nvSpPr>
          <p:cNvPr id="450" name="object 450"/>
          <p:cNvSpPr/>
          <p:nvPr/>
        </p:nvSpPr>
        <p:spPr>
          <a:xfrm>
            <a:off x="10866753" y="3239337"/>
            <a:ext cx="11380" cy="1673"/>
          </a:xfrm>
          <a:custGeom>
            <a:avLst/>
            <a:gdLst/>
            <a:ahLst/>
            <a:cxnLst/>
            <a:rect l="l" t="t" r="r" b="b"/>
            <a:pathLst>
              <a:path w="21590" h="3175">
                <a:moveTo>
                  <a:pt x="21062" y="0"/>
                </a:moveTo>
                <a:lnTo>
                  <a:pt x="0" y="3008"/>
                </a:lnTo>
              </a:path>
            </a:pathLst>
          </a:custGeom>
          <a:ln w="4011">
            <a:solidFill>
              <a:srgbClr val="000000"/>
            </a:solidFill>
          </a:ln>
        </p:spPr>
        <p:txBody>
          <a:bodyPr wrap="square" lIns="0" tIns="0" rIns="0" bIns="0" rtlCol="0"/>
          <a:lstStyle/>
          <a:p>
            <a:endParaRPr sz="949"/>
          </a:p>
        </p:txBody>
      </p:sp>
      <p:sp>
        <p:nvSpPr>
          <p:cNvPr id="451" name="object 451"/>
          <p:cNvSpPr/>
          <p:nvPr/>
        </p:nvSpPr>
        <p:spPr>
          <a:xfrm>
            <a:off x="10856179" y="3240922"/>
            <a:ext cx="10711" cy="4351"/>
          </a:xfrm>
          <a:custGeom>
            <a:avLst/>
            <a:gdLst/>
            <a:ahLst/>
            <a:cxnLst/>
            <a:rect l="l" t="t" r="r" b="b"/>
            <a:pathLst>
              <a:path w="20319" h="8254">
                <a:moveTo>
                  <a:pt x="20059" y="0"/>
                </a:moveTo>
                <a:lnTo>
                  <a:pt x="0" y="8023"/>
                </a:lnTo>
              </a:path>
            </a:pathLst>
          </a:custGeom>
          <a:ln w="4011">
            <a:solidFill>
              <a:srgbClr val="000000"/>
            </a:solidFill>
          </a:ln>
        </p:spPr>
        <p:txBody>
          <a:bodyPr wrap="square" lIns="0" tIns="0" rIns="0" bIns="0" rtlCol="0"/>
          <a:lstStyle/>
          <a:p>
            <a:endParaRPr sz="949"/>
          </a:p>
        </p:txBody>
      </p:sp>
      <p:sp>
        <p:nvSpPr>
          <p:cNvPr id="452" name="object 452"/>
          <p:cNvSpPr/>
          <p:nvPr/>
        </p:nvSpPr>
        <p:spPr>
          <a:xfrm>
            <a:off x="10847192" y="3245151"/>
            <a:ext cx="9037" cy="7029"/>
          </a:xfrm>
          <a:custGeom>
            <a:avLst/>
            <a:gdLst/>
            <a:ahLst/>
            <a:cxnLst/>
            <a:rect l="l" t="t" r="r" b="b"/>
            <a:pathLst>
              <a:path w="17144" h="13335">
                <a:moveTo>
                  <a:pt x="17050" y="0"/>
                </a:moveTo>
                <a:lnTo>
                  <a:pt x="0" y="13038"/>
                </a:lnTo>
              </a:path>
            </a:pathLst>
          </a:custGeom>
          <a:ln w="4011">
            <a:solidFill>
              <a:srgbClr val="000000"/>
            </a:solidFill>
          </a:ln>
        </p:spPr>
        <p:txBody>
          <a:bodyPr wrap="square" lIns="0" tIns="0" rIns="0" bIns="0" rtlCol="0"/>
          <a:lstStyle/>
          <a:p>
            <a:endParaRPr sz="949"/>
          </a:p>
        </p:txBody>
      </p:sp>
      <p:sp>
        <p:nvSpPr>
          <p:cNvPr id="453" name="object 453"/>
          <p:cNvSpPr/>
          <p:nvPr/>
        </p:nvSpPr>
        <p:spPr>
          <a:xfrm>
            <a:off x="10840319" y="3252024"/>
            <a:ext cx="7029" cy="9037"/>
          </a:xfrm>
          <a:custGeom>
            <a:avLst/>
            <a:gdLst/>
            <a:ahLst/>
            <a:cxnLst/>
            <a:rect l="l" t="t" r="r" b="b"/>
            <a:pathLst>
              <a:path w="13334" h="17145">
                <a:moveTo>
                  <a:pt x="13038" y="0"/>
                </a:moveTo>
                <a:lnTo>
                  <a:pt x="0" y="17050"/>
                </a:lnTo>
              </a:path>
            </a:pathLst>
          </a:custGeom>
          <a:ln w="4011">
            <a:solidFill>
              <a:srgbClr val="000000"/>
            </a:solidFill>
          </a:ln>
        </p:spPr>
        <p:txBody>
          <a:bodyPr wrap="square" lIns="0" tIns="0" rIns="0" bIns="0" rtlCol="0"/>
          <a:lstStyle/>
          <a:p>
            <a:endParaRPr sz="949"/>
          </a:p>
        </p:txBody>
      </p:sp>
      <p:sp>
        <p:nvSpPr>
          <p:cNvPr id="454" name="object 454"/>
          <p:cNvSpPr/>
          <p:nvPr/>
        </p:nvSpPr>
        <p:spPr>
          <a:xfrm>
            <a:off x="10836090" y="3261011"/>
            <a:ext cx="4351" cy="10376"/>
          </a:xfrm>
          <a:custGeom>
            <a:avLst/>
            <a:gdLst/>
            <a:ahLst/>
            <a:cxnLst/>
            <a:rect l="l" t="t" r="r" b="b"/>
            <a:pathLst>
              <a:path w="8255" h="19685">
                <a:moveTo>
                  <a:pt x="8023" y="0"/>
                </a:moveTo>
                <a:lnTo>
                  <a:pt x="0" y="19056"/>
                </a:lnTo>
              </a:path>
            </a:pathLst>
          </a:custGeom>
          <a:ln w="4011">
            <a:solidFill>
              <a:srgbClr val="000000"/>
            </a:solidFill>
          </a:ln>
        </p:spPr>
        <p:txBody>
          <a:bodyPr wrap="square" lIns="0" tIns="0" rIns="0" bIns="0" rtlCol="0"/>
          <a:lstStyle/>
          <a:p>
            <a:endParaRPr sz="949"/>
          </a:p>
        </p:txBody>
      </p:sp>
      <p:sp>
        <p:nvSpPr>
          <p:cNvPr id="455" name="object 455"/>
          <p:cNvSpPr/>
          <p:nvPr/>
        </p:nvSpPr>
        <p:spPr>
          <a:xfrm>
            <a:off x="10834505" y="3271055"/>
            <a:ext cx="1673" cy="11715"/>
          </a:xfrm>
          <a:custGeom>
            <a:avLst/>
            <a:gdLst/>
            <a:ahLst/>
            <a:cxnLst/>
            <a:rect l="l" t="t" r="r" b="b"/>
            <a:pathLst>
              <a:path w="3175" h="22225">
                <a:moveTo>
                  <a:pt x="3008" y="0"/>
                </a:moveTo>
                <a:lnTo>
                  <a:pt x="0" y="22065"/>
                </a:lnTo>
              </a:path>
            </a:pathLst>
          </a:custGeom>
          <a:ln w="4011">
            <a:solidFill>
              <a:srgbClr val="000000"/>
            </a:solidFill>
          </a:ln>
        </p:spPr>
        <p:txBody>
          <a:bodyPr wrap="square" lIns="0" tIns="0" rIns="0" bIns="0" rtlCol="0"/>
          <a:lstStyle/>
          <a:p>
            <a:endParaRPr sz="949"/>
          </a:p>
        </p:txBody>
      </p:sp>
      <p:sp>
        <p:nvSpPr>
          <p:cNvPr id="456" name="object 456"/>
          <p:cNvSpPr/>
          <p:nvPr/>
        </p:nvSpPr>
        <p:spPr>
          <a:xfrm>
            <a:off x="10834503" y="3282686"/>
            <a:ext cx="0" cy="550916"/>
          </a:xfrm>
          <a:custGeom>
            <a:avLst/>
            <a:gdLst/>
            <a:ahLst/>
            <a:cxnLst/>
            <a:rect l="l" t="t" r="r" b="b"/>
            <a:pathLst>
              <a:path h="1045209">
                <a:moveTo>
                  <a:pt x="0" y="0"/>
                </a:moveTo>
                <a:lnTo>
                  <a:pt x="0" y="1045124"/>
                </a:lnTo>
              </a:path>
            </a:pathLst>
          </a:custGeom>
          <a:ln w="4011">
            <a:solidFill>
              <a:srgbClr val="000000"/>
            </a:solidFill>
          </a:ln>
        </p:spPr>
        <p:txBody>
          <a:bodyPr wrap="square" lIns="0" tIns="0" rIns="0" bIns="0" rtlCol="0"/>
          <a:lstStyle/>
          <a:p>
            <a:endParaRPr sz="949"/>
          </a:p>
        </p:txBody>
      </p:sp>
      <p:sp>
        <p:nvSpPr>
          <p:cNvPr id="457" name="object 457"/>
          <p:cNvSpPr/>
          <p:nvPr/>
        </p:nvSpPr>
        <p:spPr>
          <a:xfrm>
            <a:off x="10834505" y="3833557"/>
            <a:ext cx="1673" cy="11715"/>
          </a:xfrm>
          <a:custGeom>
            <a:avLst/>
            <a:gdLst/>
            <a:ahLst/>
            <a:cxnLst/>
            <a:rect l="l" t="t" r="r" b="b"/>
            <a:pathLst>
              <a:path w="3175" h="22225">
                <a:moveTo>
                  <a:pt x="0" y="0"/>
                </a:moveTo>
                <a:lnTo>
                  <a:pt x="3008" y="22065"/>
                </a:lnTo>
              </a:path>
            </a:pathLst>
          </a:custGeom>
          <a:ln w="4011">
            <a:solidFill>
              <a:srgbClr val="000000"/>
            </a:solidFill>
          </a:ln>
        </p:spPr>
        <p:txBody>
          <a:bodyPr wrap="square" lIns="0" tIns="0" rIns="0" bIns="0" rtlCol="0"/>
          <a:lstStyle/>
          <a:p>
            <a:endParaRPr sz="949"/>
          </a:p>
        </p:txBody>
      </p:sp>
      <p:sp>
        <p:nvSpPr>
          <p:cNvPr id="458" name="object 458"/>
          <p:cNvSpPr/>
          <p:nvPr/>
        </p:nvSpPr>
        <p:spPr>
          <a:xfrm>
            <a:off x="10836090" y="3845187"/>
            <a:ext cx="4351" cy="10376"/>
          </a:xfrm>
          <a:custGeom>
            <a:avLst/>
            <a:gdLst/>
            <a:ahLst/>
            <a:cxnLst/>
            <a:rect l="l" t="t" r="r" b="b"/>
            <a:pathLst>
              <a:path w="8255" h="19684">
                <a:moveTo>
                  <a:pt x="0" y="0"/>
                </a:moveTo>
                <a:lnTo>
                  <a:pt x="8023" y="19056"/>
                </a:lnTo>
              </a:path>
            </a:pathLst>
          </a:custGeom>
          <a:ln w="4011">
            <a:solidFill>
              <a:srgbClr val="000000"/>
            </a:solidFill>
          </a:ln>
        </p:spPr>
        <p:txBody>
          <a:bodyPr wrap="square" lIns="0" tIns="0" rIns="0" bIns="0" rtlCol="0"/>
          <a:lstStyle/>
          <a:p>
            <a:endParaRPr sz="949"/>
          </a:p>
        </p:txBody>
      </p:sp>
      <p:sp>
        <p:nvSpPr>
          <p:cNvPr id="459" name="object 459"/>
          <p:cNvSpPr/>
          <p:nvPr/>
        </p:nvSpPr>
        <p:spPr>
          <a:xfrm>
            <a:off x="10840319" y="3855232"/>
            <a:ext cx="7029" cy="9037"/>
          </a:xfrm>
          <a:custGeom>
            <a:avLst/>
            <a:gdLst/>
            <a:ahLst/>
            <a:cxnLst/>
            <a:rect l="l" t="t" r="r" b="b"/>
            <a:pathLst>
              <a:path w="13334" h="17145">
                <a:moveTo>
                  <a:pt x="0" y="0"/>
                </a:moveTo>
                <a:lnTo>
                  <a:pt x="13038" y="17050"/>
                </a:lnTo>
              </a:path>
            </a:pathLst>
          </a:custGeom>
          <a:ln w="4011">
            <a:solidFill>
              <a:srgbClr val="000000"/>
            </a:solidFill>
          </a:ln>
        </p:spPr>
        <p:txBody>
          <a:bodyPr wrap="square" lIns="0" tIns="0" rIns="0" bIns="0" rtlCol="0"/>
          <a:lstStyle/>
          <a:p>
            <a:endParaRPr sz="949"/>
          </a:p>
        </p:txBody>
      </p:sp>
      <p:sp>
        <p:nvSpPr>
          <p:cNvPr id="460" name="object 460"/>
          <p:cNvSpPr/>
          <p:nvPr/>
        </p:nvSpPr>
        <p:spPr>
          <a:xfrm>
            <a:off x="10847192" y="3864220"/>
            <a:ext cx="9037" cy="7029"/>
          </a:xfrm>
          <a:custGeom>
            <a:avLst/>
            <a:gdLst/>
            <a:ahLst/>
            <a:cxnLst/>
            <a:rect l="l" t="t" r="r" b="b"/>
            <a:pathLst>
              <a:path w="17144" h="13334">
                <a:moveTo>
                  <a:pt x="0" y="0"/>
                </a:moveTo>
                <a:lnTo>
                  <a:pt x="17050" y="13038"/>
                </a:lnTo>
              </a:path>
            </a:pathLst>
          </a:custGeom>
          <a:ln w="4011">
            <a:solidFill>
              <a:srgbClr val="000000"/>
            </a:solidFill>
          </a:ln>
        </p:spPr>
        <p:txBody>
          <a:bodyPr wrap="square" lIns="0" tIns="0" rIns="0" bIns="0" rtlCol="0"/>
          <a:lstStyle/>
          <a:p>
            <a:endParaRPr sz="949"/>
          </a:p>
        </p:txBody>
      </p:sp>
      <p:sp>
        <p:nvSpPr>
          <p:cNvPr id="461" name="object 461"/>
          <p:cNvSpPr/>
          <p:nvPr/>
        </p:nvSpPr>
        <p:spPr>
          <a:xfrm>
            <a:off x="10856179" y="3871094"/>
            <a:ext cx="10711" cy="4351"/>
          </a:xfrm>
          <a:custGeom>
            <a:avLst/>
            <a:gdLst/>
            <a:ahLst/>
            <a:cxnLst/>
            <a:rect l="l" t="t" r="r" b="b"/>
            <a:pathLst>
              <a:path w="20319" h="8254">
                <a:moveTo>
                  <a:pt x="0" y="0"/>
                </a:moveTo>
                <a:lnTo>
                  <a:pt x="20059" y="8023"/>
                </a:lnTo>
              </a:path>
            </a:pathLst>
          </a:custGeom>
          <a:ln w="4011">
            <a:solidFill>
              <a:srgbClr val="000000"/>
            </a:solidFill>
          </a:ln>
        </p:spPr>
        <p:txBody>
          <a:bodyPr wrap="square" lIns="0" tIns="0" rIns="0" bIns="0" rtlCol="0"/>
          <a:lstStyle/>
          <a:p>
            <a:endParaRPr sz="949"/>
          </a:p>
        </p:txBody>
      </p:sp>
      <p:sp>
        <p:nvSpPr>
          <p:cNvPr id="462" name="object 462"/>
          <p:cNvSpPr/>
          <p:nvPr/>
        </p:nvSpPr>
        <p:spPr>
          <a:xfrm>
            <a:off x="10866753" y="3875322"/>
            <a:ext cx="11380" cy="1673"/>
          </a:xfrm>
          <a:custGeom>
            <a:avLst/>
            <a:gdLst/>
            <a:ahLst/>
            <a:cxnLst/>
            <a:rect l="l" t="t" r="r" b="b"/>
            <a:pathLst>
              <a:path w="21590" h="3175">
                <a:moveTo>
                  <a:pt x="0" y="0"/>
                </a:moveTo>
                <a:lnTo>
                  <a:pt x="21062" y="3008"/>
                </a:lnTo>
              </a:path>
            </a:pathLst>
          </a:custGeom>
          <a:ln w="4011">
            <a:solidFill>
              <a:srgbClr val="000000"/>
            </a:solidFill>
          </a:ln>
        </p:spPr>
        <p:txBody>
          <a:bodyPr wrap="square" lIns="0" tIns="0" rIns="0" bIns="0" rtlCol="0"/>
          <a:lstStyle/>
          <a:p>
            <a:endParaRPr sz="949"/>
          </a:p>
        </p:txBody>
      </p:sp>
      <p:sp>
        <p:nvSpPr>
          <p:cNvPr id="463" name="object 463"/>
          <p:cNvSpPr/>
          <p:nvPr/>
        </p:nvSpPr>
        <p:spPr>
          <a:xfrm>
            <a:off x="10877853" y="3876907"/>
            <a:ext cx="1025187" cy="0"/>
          </a:xfrm>
          <a:custGeom>
            <a:avLst/>
            <a:gdLst/>
            <a:ahLst/>
            <a:cxnLst/>
            <a:rect l="l" t="t" r="r" b="b"/>
            <a:pathLst>
              <a:path w="1945005">
                <a:moveTo>
                  <a:pt x="0" y="0"/>
                </a:moveTo>
                <a:lnTo>
                  <a:pt x="1944813" y="0"/>
                </a:lnTo>
              </a:path>
            </a:pathLst>
          </a:custGeom>
          <a:ln w="4011">
            <a:solidFill>
              <a:srgbClr val="000000"/>
            </a:solidFill>
          </a:ln>
        </p:spPr>
        <p:txBody>
          <a:bodyPr wrap="square" lIns="0" tIns="0" rIns="0" bIns="0" rtlCol="0"/>
          <a:lstStyle/>
          <a:p>
            <a:endParaRPr sz="949"/>
          </a:p>
        </p:txBody>
      </p:sp>
      <p:sp>
        <p:nvSpPr>
          <p:cNvPr id="464" name="object 464"/>
          <p:cNvSpPr/>
          <p:nvPr/>
        </p:nvSpPr>
        <p:spPr>
          <a:xfrm>
            <a:off x="11902939" y="3875322"/>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465" name="object 465"/>
          <p:cNvSpPr/>
          <p:nvPr/>
        </p:nvSpPr>
        <p:spPr>
          <a:xfrm>
            <a:off x="11914569" y="3871094"/>
            <a:ext cx="10376" cy="4351"/>
          </a:xfrm>
          <a:custGeom>
            <a:avLst/>
            <a:gdLst/>
            <a:ahLst/>
            <a:cxnLst/>
            <a:rect l="l" t="t" r="r" b="b"/>
            <a:pathLst>
              <a:path w="19684" h="8254">
                <a:moveTo>
                  <a:pt x="0" y="8023"/>
                </a:moveTo>
                <a:lnTo>
                  <a:pt x="19056" y="0"/>
                </a:lnTo>
              </a:path>
            </a:pathLst>
          </a:custGeom>
          <a:ln w="4011">
            <a:solidFill>
              <a:srgbClr val="000000"/>
            </a:solidFill>
          </a:ln>
        </p:spPr>
        <p:txBody>
          <a:bodyPr wrap="square" lIns="0" tIns="0" rIns="0" bIns="0" rtlCol="0"/>
          <a:lstStyle/>
          <a:p>
            <a:endParaRPr sz="949"/>
          </a:p>
        </p:txBody>
      </p:sp>
      <p:sp>
        <p:nvSpPr>
          <p:cNvPr id="466" name="object 466"/>
          <p:cNvSpPr/>
          <p:nvPr/>
        </p:nvSpPr>
        <p:spPr>
          <a:xfrm>
            <a:off x="11924616" y="3864220"/>
            <a:ext cx="9037" cy="7029"/>
          </a:xfrm>
          <a:custGeom>
            <a:avLst/>
            <a:gdLst/>
            <a:ahLst/>
            <a:cxnLst/>
            <a:rect l="l" t="t" r="r" b="b"/>
            <a:pathLst>
              <a:path w="17144" h="13334">
                <a:moveTo>
                  <a:pt x="0" y="13038"/>
                </a:moveTo>
                <a:lnTo>
                  <a:pt x="17050" y="0"/>
                </a:lnTo>
              </a:path>
            </a:pathLst>
          </a:custGeom>
          <a:ln w="4011">
            <a:solidFill>
              <a:srgbClr val="000000"/>
            </a:solidFill>
          </a:ln>
        </p:spPr>
        <p:txBody>
          <a:bodyPr wrap="square" lIns="0" tIns="0" rIns="0" bIns="0" rtlCol="0"/>
          <a:lstStyle/>
          <a:p>
            <a:endParaRPr sz="949"/>
          </a:p>
        </p:txBody>
      </p:sp>
      <p:sp>
        <p:nvSpPr>
          <p:cNvPr id="467" name="object 467"/>
          <p:cNvSpPr/>
          <p:nvPr/>
        </p:nvSpPr>
        <p:spPr>
          <a:xfrm>
            <a:off x="11933603" y="3855232"/>
            <a:ext cx="7029" cy="9037"/>
          </a:xfrm>
          <a:custGeom>
            <a:avLst/>
            <a:gdLst/>
            <a:ahLst/>
            <a:cxnLst/>
            <a:rect l="l" t="t" r="r" b="b"/>
            <a:pathLst>
              <a:path w="13334" h="17145">
                <a:moveTo>
                  <a:pt x="0" y="17050"/>
                </a:moveTo>
                <a:lnTo>
                  <a:pt x="13038" y="0"/>
                </a:lnTo>
              </a:path>
            </a:pathLst>
          </a:custGeom>
          <a:ln w="4011">
            <a:solidFill>
              <a:srgbClr val="000000"/>
            </a:solidFill>
          </a:ln>
        </p:spPr>
        <p:txBody>
          <a:bodyPr wrap="square" lIns="0" tIns="0" rIns="0" bIns="0" rtlCol="0"/>
          <a:lstStyle/>
          <a:p>
            <a:endParaRPr sz="949"/>
          </a:p>
        </p:txBody>
      </p:sp>
      <p:sp>
        <p:nvSpPr>
          <p:cNvPr id="468" name="object 468"/>
          <p:cNvSpPr/>
          <p:nvPr/>
        </p:nvSpPr>
        <p:spPr>
          <a:xfrm>
            <a:off x="11940475" y="3845187"/>
            <a:ext cx="5020" cy="10376"/>
          </a:xfrm>
          <a:custGeom>
            <a:avLst/>
            <a:gdLst/>
            <a:ahLst/>
            <a:cxnLst/>
            <a:rect l="l" t="t" r="r" b="b"/>
            <a:pathLst>
              <a:path w="9525" h="19684">
                <a:moveTo>
                  <a:pt x="0" y="19056"/>
                </a:moveTo>
                <a:lnTo>
                  <a:pt x="9026" y="0"/>
                </a:lnTo>
              </a:path>
            </a:pathLst>
          </a:custGeom>
          <a:ln w="4011">
            <a:solidFill>
              <a:srgbClr val="000000"/>
            </a:solidFill>
          </a:ln>
        </p:spPr>
        <p:txBody>
          <a:bodyPr wrap="square" lIns="0" tIns="0" rIns="0" bIns="0" rtlCol="0"/>
          <a:lstStyle/>
          <a:p>
            <a:endParaRPr sz="949"/>
          </a:p>
        </p:txBody>
      </p:sp>
      <p:sp>
        <p:nvSpPr>
          <p:cNvPr id="469" name="object 469"/>
          <p:cNvSpPr/>
          <p:nvPr/>
        </p:nvSpPr>
        <p:spPr>
          <a:xfrm>
            <a:off x="11945233" y="3833557"/>
            <a:ext cx="1339" cy="11715"/>
          </a:xfrm>
          <a:custGeom>
            <a:avLst/>
            <a:gdLst/>
            <a:ahLst/>
            <a:cxnLst/>
            <a:rect l="l" t="t" r="r" b="b"/>
            <a:pathLst>
              <a:path w="2540" h="22225">
                <a:moveTo>
                  <a:pt x="0" y="22065"/>
                </a:moveTo>
                <a:lnTo>
                  <a:pt x="2005" y="0"/>
                </a:lnTo>
              </a:path>
            </a:pathLst>
          </a:custGeom>
          <a:ln w="4011">
            <a:solidFill>
              <a:srgbClr val="000000"/>
            </a:solidFill>
          </a:ln>
        </p:spPr>
        <p:txBody>
          <a:bodyPr wrap="square" lIns="0" tIns="0" rIns="0" bIns="0" rtlCol="0"/>
          <a:lstStyle/>
          <a:p>
            <a:endParaRPr sz="949"/>
          </a:p>
        </p:txBody>
      </p:sp>
      <p:sp>
        <p:nvSpPr>
          <p:cNvPr id="470" name="object 470"/>
          <p:cNvSpPr/>
          <p:nvPr/>
        </p:nvSpPr>
        <p:spPr>
          <a:xfrm>
            <a:off x="11946289" y="3282686"/>
            <a:ext cx="0" cy="550916"/>
          </a:xfrm>
          <a:custGeom>
            <a:avLst/>
            <a:gdLst/>
            <a:ahLst/>
            <a:cxnLst/>
            <a:rect l="l" t="t" r="r" b="b"/>
            <a:pathLst>
              <a:path h="1045209">
                <a:moveTo>
                  <a:pt x="0" y="1045124"/>
                </a:moveTo>
                <a:lnTo>
                  <a:pt x="0" y="0"/>
                </a:lnTo>
              </a:path>
            </a:pathLst>
          </a:custGeom>
          <a:ln w="4011">
            <a:solidFill>
              <a:srgbClr val="000000"/>
            </a:solidFill>
          </a:ln>
        </p:spPr>
        <p:txBody>
          <a:bodyPr wrap="square" lIns="0" tIns="0" rIns="0" bIns="0" rtlCol="0"/>
          <a:lstStyle/>
          <a:p>
            <a:endParaRPr sz="949"/>
          </a:p>
        </p:txBody>
      </p:sp>
      <p:sp>
        <p:nvSpPr>
          <p:cNvPr id="471" name="object 471"/>
          <p:cNvSpPr/>
          <p:nvPr/>
        </p:nvSpPr>
        <p:spPr>
          <a:xfrm>
            <a:off x="11945233" y="3271055"/>
            <a:ext cx="1339" cy="11715"/>
          </a:xfrm>
          <a:custGeom>
            <a:avLst/>
            <a:gdLst/>
            <a:ahLst/>
            <a:cxnLst/>
            <a:rect l="l" t="t" r="r" b="b"/>
            <a:pathLst>
              <a:path w="2540" h="22225">
                <a:moveTo>
                  <a:pt x="2005" y="22065"/>
                </a:moveTo>
                <a:lnTo>
                  <a:pt x="0" y="0"/>
                </a:lnTo>
              </a:path>
            </a:pathLst>
          </a:custGeom>
          <a:ln w="4011">
            <a:solidFill>
              <a:srgbClr val="000000"/>
            </a:solidFill>
          </a:ln>
        </p:spPr>
        <p:txBody>
          <a:bodyPr wrap="square" lIns="0" tIns="0" rIns="0" bIns="0" rtlCol="0"/>
          <a:lstStyle/>
          <a:p>
            <a:endParaRPr sz="949"/>
          </a:p>
        </p:txBody>
      </p:sp>
      <p:sp>
        <p:nvSpPr>
          <p:cNvPr id="472" name="object 472"/>
          <p:cNvSpPr/>
          <p:nvPr/>
        </p:nvSpPr>
        <p:spPr>
          <a:xfrm>
            <a:off x="11940475" y="3261011"/>
            <a:ext cx="5020" cy="10376"/>
          </a:xfrm>
          <a:custGeom>
            <a:avLst/>
            <a:gdLst/>
            <a:ahLst/>
            <a:cxnLst/>
            <a:rect l="l" t="t" r="r" b="b"/>
            <a:pathLst>
              <a:path w="9525" h="19685">
                <a:moveTo>
                  <a:pt x="9026" y="19056"/>
                </a:moveTo>
                <a:lnTo>
                  <a:pt x="0" y="0"/>
                </a:lnTo>
              </a:path>
            </a:pathLst>
          </a:custGeom>
          <a:ln w="4011">
            <a:solidFill>
              <a:srgbClr val="000000"/>
            </a:solidFill>
          </a:ln>
        </p:spPr>
        <p:txBody>
          <a:bodyPr wrap="square" lIns="0" tIns="0" rIns="0" bIns="0" rtlCol="0"/>
          <a:lstStyle/>
          <a:p>
            <a:endParaRPr sz="949"/>
          </a:p>
        </p:txBody>
      </p:sp>
      <p:sp>
        <p:nvSpPr>
          <p:cNvPr id="473" name="object 473"/>
          <p:cNvSpPr/>
          <p:nvPr/>
        </p:nvSpPr>
        <p:spPr>
          <a:xfrm>
            <a:off x="11933603" y="3252024"/>
            <a:ext cx="7029" cy="9037"/>
          </a:xfrm>
          <a:custGeom>
            <a:avLst/>
            <a:gdLst/>
            <a:ahLst/>
            <a:cxnLst/>
            <a:rect l="l" t="t" r="r" b="b"/>
            <a:pathLst>
              <a:path w="13334" h="17145">
                <a:moveTo>
                  <a:pt x="13038" y="17050"/>
                </a:moveTo>
                <a:lnTo>
                  <a:pt x="0" y="0"/>
                </a:lnTo>
              </a:path>
            </a:pathLst>
          </a:custGeom>
          <a:ln w="4011">
            <a:solidFill>
              <a:srgbClr val="000000"/>
            </a:solidFill>
          </a:ln>
        </p:spPr>
        <p:txBody>
          <a:bodyPr wrap="square" lIns="0" tIns="0" rIns="0" bIns="0" rtlCol="0"/>
          <a:lstStyle/>
          <a:p>
            <a:endParaRPr sz="949"/>
          </a:p>
        </p:txBody>
      </p:sp>
      <p:sp>
        <p:nvSpPr>
          <p:cNvPr id="474" name="object 474"/>
          <p:cNvSpPr/>
          <p:nvPr/>
        </p:nvSpPr>
        <p:spPr>
          <a:xfrm>
            <a:off x="11924616" y="3245151"/>
            <a:ext cx="9037" cy="7029"/>
          </a:xfrm>
          <a:custGeom>
            <a:avLst/>
            <a:gdLst/>
            <a:ahLst/>
            <a:cxnLst/>
            <a:rect l="l" t="t" r="r" b="b"/>
            <a:pathLst>
              <a:path w="17144" h="13335">
                <a:moveTo>
                  <a:pt x="17050" y="13038"/>
                </a:moveTo>
                <a:lnTo>
                  <a:pt x="0" y="0"/>
                </a:lnTo>
              </a:path>
            </a:pathLst>
          </a:custGeom>
          <a:ln w="4011">
            <a:solidFill>
              <a:srgbClr val="000000"/>
            </a:solidFill>
          </a:ln>
        </p:spPr>
        <p:txBody>
          <a:bodyPr wrap="square" lIns="0" tIns="0" rIns="0" bIns="0" rtlCol="0"/>
          <a:lstStyle/>
          <a:p>
            <a:endParaRPr sz="949"/>
          </a:p>
        </p:txBody>
      </p:sp>
      <p:sp>
        <p:nvSpPr>
          <p:cNvPr id="475" name="object 475"/>
          <p:cNvSpPr/>
          <p:nvPr/>
        </p:nvSpPr>
        <p:spPr>
          <a:xfrm>
            <a:off x="11914569" y="3240922"/>
            <a:ext cx="10376" cy="4351"/>
          </a:xfrm>
          <a:custGeom>
            <a:avLst/>
            <a:gdLst/>
            <a:ahLst/>
            <a:cxnLst/>
            <a:rect l="l" t="t" r="r" b="b"/>
            <a:pathLst>
              <a:path w="19684" h="8254">
                <a:moveTo>
                  <a:pt x="19056" y="8023"/>
                </a:moveTo>
                <a:lnTo>
                  <a:pt x="0" y="0"/>
                </a:lnTo>
              </a:path>
            </a:pathLst>
          </a:custGeom>
          <a:ln w="4011">
            <a:solidFill>
              <a:srgbClr val="000000"/>
            </a:solidFill>
          </a:ln>
        </p:spPr>
        <p:txBody>
          <a:bodyPr wrap="square" lIns="0" tIns="0" rIns="0" bIns="0" rtlCol="0"/>
          <a:lstStyle/>
          <a:p>
            <a:endParaRPr sz="949"/>
          </a:p>
        </p:txBody>
      </p:sp>
      <p:sp>
        <p:nvSpPr>
          <p:cNvPr id="476" name="object 476"/>
          <p:cNvSpPr/>
          <p:nvPr/>
        </p:nvSpPr>
        <p:spPr>
          <a:xfrm>
            <a:off x="11902939" y="3239337"/>
            <a:ext cx="11715" cy="1673"/>
          </a:xfrm>
          <a:custGeom>
            <a:avLst/>
            <a:gdLst/>
            <a:ahLst/>
            <a:cxnLst/>
            <a:rect l="l" t="t" r="r" b="b"/>
            <a:pathLst>
              <a:path w="22225" h="3175">
                <a:moveTo>
                  <a:pt x="22065" y="3008"/>
                </a:moveTo>
                <a:lnTo>
                  <a:pt x="0" y="0"/>
                </a:lnTo>
              </a:path>
            </a:pathLst>
          </a:custGeom>
          <a:ln w="4011">
            <a:solidFill>
              <a:srgbClr val="000000"/>
            </a:solidFill>
          </a:ln>
        </p:spPr>
        <p:txBody>
          <a:bodyPr wrap="square" lIns="0" tIns="0" rIns="0" bIns="0" rtlCol="0"/>
          <a:lstStyle/>
          <a:p>
            <a:endParaRPr sz="949"/>
          </a:p>
        </p:txBody>
      </p:sp>
      <p:sp>
        <p:nvSpPr>
          <p:cNvPr id="477" name="object 477"/>
          <p:cNvSpPr/>
          <p:nvPr/>
        </p:nvSpPr>
        <p:spPr>
          <a:xfrm>
            <a:off x="10877853" y="3239335"/>
            <a:ext cx="1025187" cy="0"/>
          </a:xfrm>
          <a:custGeom>
            <a:avLst/>
            <a:gdLst/>
            <a:ahLst/>
            <a:cxnLst/>
            <a:rect l="l" t="t" r="r" b="b"/>
            <a:pathLst>
              <a:path w="1945005">
                <a:moveTo>
                  <a:pt x="1944813" y="0"/>
                </a:moveTo>
                <a:lnTo>
                  <a:pt x="0" y="0"/>
                </a:lnTo>
              </a:path>
            </a:pathLst>
          </a:custGeom>
          <a:ln w="4011">
            <a:solidFill>
              <a:srgbClr val="000000"/>
            </a:solidFill>
          </a:ln>
        </p:spPr>
        <p:txBody>
          <a:bodyPr wrap="square" lIns="0" tIns="0" rIns="0" bIns="0" rtlCol="0"/>
          <a:lstStyle/>
          <a:p>
            <a:endParaRPr sz="949"/>
          </a:p>
        </p:txBody>
      </p:sp>
      <p:sp>
        <p:nvSpPr>
          <p:cNvPr id="478" name="object 478"/>
          <p:cNvSpPr/>
          <p:nvPr/>
        </p:nvSpPr>
        <p:spPr>
          <a:xfrm>
            <a:off x="10851607" y="3255483"/>
            <a:ext cx="1079743" cy="606141"/>
          </a:xfrm>
          <a:custGeom>
            <a:avLst/>
            <a:gdLst/>
            <a:ahLst/>
            <a:cxnLst/>
            <a:rect l="l" t="t" r="r" b="b"/>
            <a:pathLst>
              <a:path w="2048509" h="1149984">
                <a:moveTo>
                  <a:pt x="23070" y="1120433"/>
                </a:moveTo>
                <a:lnTo>
                  <a:pt x="7021" y="1120433"/>
                </a:lnTo>
                <a:lnTo>
                  <a:pt x="7021" y="1123442"/>
                </a:lnTo>
                <a:lnTo>
                  <a:pt x="8024" y="1123442"/>
                </a:lnTo>
                <a:lnTo>
                  <a:pt x="10030" y="1125448"/>
                </a:lnTo>
                <a:lnTo>
                  <a:pt x="10030" y="1127455"/>
                </a:lnTo>
                <a:lnTo>
                  <a:pt x="11033" y="1127455"/>
                </a:lnTo>
                <a:lnTo>
                  <a:pt x="13039" y="1129461"/>
                </a:lnTo>
                <a:lnTo>
                  <a:pt x="13039" y="1131467"/>
                </a:lnTo>
                <a:lnTo>
                  <a:pt x="14042" y="1131467"/>
                </a:lnTo>
                <a:lnTo>
                  <a:pt x="15045" y="1132470"/>
                </a:lnTo>
                <a:lnTo>
                  <a:pt x="15045" y="1134476"/>
                </a:lnTo>
                <a:lnTo>
                  <a:pt x="17051" y="1134476"/>
                </a:lnTo>
                <a:lnTo>
                  <a:pt x="18054" y="1135479"/>
                </a:lnTo>
                <a:lnTo>
                  <a:pt x="20061" y="1136482"/>
                </a:lnTo>
                <a:lnTo>
                  <a:pt x="22067" y="1138488"/>
                </a:lnTo>
                <a:lnTo>
                  <a:pt x="24073" y="1139491"/>
                </a:lnTo>
                <a:lnTo>
                  <a:pt x="26079" y="1141498"/>
                </a:lnTo>
                <a:lnTo>
                  <a:pt x="29088" y="1142501"/>
                </a:lnTo>
                <a:lnTo>
                  <a:pt x="31094" y="1143504"/>
                </a:lnTo>
                <a:lnTo>
                  <a:pt x="34104" y="1144507"/>
                </a:lnTo>
                <a:lnTo>
                  <a:pt x="38116" y="1146513"/>
                </a:lnTo>
                <a:lnTo>
                  <a:pt x="52159" y="1148519"/>
                </a:lnTo>
                <a:lnTo>
                  <a:pt x="1996116" y="1149522"/>
                </a:lnTo>
                <a:lnTo>
                  <a:pt x="1996116" y="1148519"/>
                </a:lnTo>
                <a:lnTo>
                  <a:pt x="2003138" y="1147516"/>
                </a:lnTo>
                <a:lnTo>
                  <a:pt x="2009156" y="1146513"/>
                </a:lnTo>
                <a:lnTo>
                  <a:pt x="2015174" y="1144507"/>
                </a:lnTo>
                <a:lnTo>
                  <a:pt x="2017181" y="1143504"/>
                </a:lnTo>
                <a:lnTo>
                  <a:pt x="2020190" y="1142501"/>
                </a:lnTo>
                <a:lnTo>
                  <a:pt x="2024202" y="1140494"/>
                </a:lnTo>
                <a:lnTo>
                  <a:pt x="2025205" y="1139491"/>
                </a:lnTo>
                <a:lnTo>
                  <a:pt x="2027211" y="1138488"/>
                </a:lnTo>
                <a:lnTo>
                  <a:pt x="2029217" y="1136482"/>
                </a:lnTo>
                <a:lnTo>
                  <a:pt x="2031224" y="1135479"/>
                </a:lnTo>
                <a:lnTo>
                  <a:pt x="1996116" y="1135479"/>
                </a:lnTo>
                <a:lnTo>
                  <a:pt x="52159" y="1134476"/>
                </a:lnTo>
                <a:lnTo>
                  <a:pt x="42128" y="1132470"/>
                </a:lnTo>
                <a:lnTo>
                  <a:pt x="33100" y="1129461"/>
                </a:lnTo>
                <a:lnTo>
                  <a:pt x="31094" y="1127455"/>
                </a:lnTo>
                <a:lnTo>
                  <a:pt x="29088" y="1126451"/>
                </a:lnTo>
                <a:lnTo>
                  <a:pt x="27082" y="1124445"/>
                </a:lnTo>
                <a:lnTo>
                  <a:pt x="25076" y="1124445"/>
                </a:lnTo>
                <a:lnTo>
                  <a:pt x="25076" y="1122439"/>
                </a:lnTo>
                <a:lnTo>
                  <a:pt x="23070" y="1120433"/>
                </a:lnTo>
                <a:close/>
              </a:path>
              <a:path w="2048509" h="1149984">
                <a:moveTo>
                  <a:pt x="2047273" y="39119"/>
                </a:moveTo>
                <a:lnTo>
                  <a:pt x="2032227" y="39119"/>
                </a:lnTo>
                <a:lnTo>
                  <a:pt x="2032227" y="42129"/>
                </a:lnTo>
                <a:lnTo>
                  <a:pt x="2033230" y="42129"/>
                </a:lnTo>
                <a:lnTo>
                  <a:pt x="2033230" y="47144"/>
                </a:lnTo>
                <a:lnTo>
                  <a:pt x="2034233" y="47144"/>
                </a:lnTo>
                <a:lnTo>
                  <a:pt x="2033230" y="1101375"/>
                </a:lnTo>
                <a:lnTo>
                  <a:pt x="2032227" y="1106390"/>
                </a:lnTo>
                <a:lnTo>
                  <a:pt x="2029217" y="1115418"/>
                </a:lnTo>
                <a:lnTo>
                  <a:pt x="2028214" y="1117424"/>
                </a:lnTo>
                <a:lnTo>
                  <a:pt x="2026208" y="1119430"/>
                </a:lnTo>
                <a:lnTo>
                  <a:pt x="2025205" y="1121436"/>
                </a:lnTo>
                <a:lnTo>
                  <a:pt x="2021193" y="1125448"/>
                </a:lnTo>
                <a:lnTo>
                  <a:pt x="2019187" y="1126451"/>
                </a:lnTo>
                <a:lnTo>
                  <a:pt x="2017181" y="1128458"/>
                </a:lnTo>
                <a:lnTo>
                  <a:pt x="2015174" y="1129461"/>
                </a:lnTo>
                <a:lnTo>
                  <a:pt x="2006147" y="1132470"/>
                </a:lnTo>
                <a:lnTo>
                  <a:pt x="1996116" y="1134476"/>
                </a:lnTo>
                <a:lnTo>
                  <a:pt x="1996116" y="1135479"/>
                </a:lnTo>
                <a:lnTo>
                  <a:pt x="2031224" y="1135479"/>
                </a:lnTo>
                <a:lnTo>
                  <a:pt x="2035236" y="1131467"/>
                </a:lnTo>
                <a:lnTo>
                  <a:pt x="2036239" y="1129461"/>
                </a:lnTo>
                <a:lnTo>
                  <a:pt x="2038245" y="1127455"/>
                </a:lnTo>
                <a:lnTo>
                  <a:pt x="2039248" y="1125448"/>
                </a:lnTo>
                <a:lnTo>
                  <a:pt x="2040251" y="1124445"/>
                </a:lnTo>
                <a:lnTo>
                  <a:pt x="2042257" y="1120433"/>
                </a:lnTo>
                <a:lnTo>
                  <a:pt x="2043260" y="1117424"/>
                </a:lnTo>
                <a:lnTo>
                  <a:pt x="2044264" y="1115418"/>
                </a:lnTo>
                <a:lnTo>
                  <a:pt x="2046270" y="1109399"/>
                </a:lnTo>
                <a:lnTo>
                  <a:pt x="2047273" y="1103381"/>
                </a:lnTo>
                <a:lnTo>
                  <a:pt x="2048276" y="45138"/>
                </a:lnTo>
                <a:lnTo>
                  <a:pt x="2047273" y="45138"/>
                </a:lnTo>
                <a:lnTo>
                  <a:pt x="2047273" y="39119"/>
                </a:lnTo>
                <a:close/>
              </a:path>
              <a:path w="2048509" h="1149984">
                <a:moveTo>
                  <a:pt x="15045" y="1097362"/>
                </a:moveTo>
                <a:lnTo>
                  <a:pt x="1002" y="1097362"/>
                </a:lnTo>
                <a:lnTo>
                  <a:pt x="1002" y="1103381"/>
                </a:lnTo>
                <a:lnTo>
                  <a:pt x="2005" y="1103381"/>
                </a:lnTo>
                <a:lnTo>
                  <a:pt x="2005" y="1110402"/>
                </a:lnTo>
                <a:lnTo>
                  <a:pt x="3008" y="1110402"/>
                </a:lnTo>
                <a:lnTo>
                  <a:pt x="3008" y="1112408"/>
                </a:lnTo>
                <a:lnTo>
                  <a:pt x="4011" y="1112408"/>
                </a:lnTo>
                <a:lnTo>
                  <a:pt x="4011" y="1115418"/>
                </a:lnTo>
                <a:lnTo>
                  <a:pt x="5014" y="1115418"/>
                </a:lnTo>
                <a:lnTo>
                  <a:pt x="5014" y="1117424"/>
                </a:lnTo>
                <a:lnTo>
                  <a:pt x="6017" y="1117424"/>
                </a:lnTo>
                <a:lnTo>
                  <a:pt x="6017" y="1120433"/>
                </a:lnTo>
                <a:lnTo>
                  <a:pt x="22067" y="1120433"/>
                </a:lnTo>
                <a:lnTo>
                  <a:pt x="22067" y="1118427"/>
                </a:lnTo>
                <a:lnTo>
                  <a:pt x="20061" y="1116421"/>
                </a:lnTo>
                <a:lnTo>
                  <a:pt x="19057" y="1116421"/>
                </a:lnTo>
                <a:lnTo>
                  <a:pt x="19057" y="1113411"/>
                </a:lnTo>
                <a:lnTo>
                  <a:pt x="18054" y="1113411"/>
                </a:lnTo>
                <a:lnTo>
                  <a:pt x="18054" y="1111405"/>
                </a:lnTo>
                <a:lnTo>
                  <a:pt x="17051" y="1111405"/>
                </a:lnTo>
                <a:lnTo>
                  <a:pt x="17051" y="1109399"/>
                </a:lnTo>
                <a:lnTo>
                  <a:pt x="16048" y="1109399"/>
                </a:lnTo>
                <a:lnTo>
                  <a:pt x="16048" y="1107393"/>
                </a:lnTo>
                <a:lnTo>
                  <a:pt x="15045" y="1107393"/>
                </a:lnTo>
                <a:lnTo>
                  <a:pt x="15045" y="1097362"/>
                </a:lnTo>
                <a:close/>
              </a:path>
              <a:path w="2048509" h="1149984">
                <a:moveTo>
                  <a:pt x="2003138" y="0"/>
                </a:moveTo>
                <a:lnTo>
                  <a:pt x="45137" y="0"/>
                </a:lnTo>
                <a:lnTo>
                  <a:pt x="38116" y="1003"/>
                </a:lnTo>
                <a:lnTo>
                  <a:pt x="34104" y="3009"/>
                </a:lnTo>
                <a:lnTo>
                  <a:pt x="31094" y="4012"/>
                </a:lnTo>
                <a:lnTo>
                  <a:pt x="29088" y="5015"/>
                </a:lnTo>
                <a:lnTo>
                  <a:pt x="26079" y="6018"/>
                </a:lnTo>
                <a:lnTo>
                  <a:pt x="24073" y="8024"/>
                </a:lnTo>
                <a:lnTo>
                  <a:pt x="22067" y="9027"/>
                </a:lnTo>
                <a:lnTo>
                  <a:pt x="20061" y="11033"/>
                </a:lnTo>
                <a:lnTo>
                  <a:pt x="18054" y="12036"/>
                </a:lnTo>
                <a:lnTo>
                  <a:pt x="17051" y="13039"/>
                </a:lnTo>
                <a:lnTo>
                  <a:pt x="15045" y="14043"/>
                </a:lnTo>
                <a:lnTo>
                  <a:pt x="14042" y="16049"/>
                </a:lnTo>
                <a:lnTo>
                  <a:pt x="13039" y="17052"/>
                </a:lnTo>
                <a:lnTo>
                  <a:pt x="12036" y="19058"/>
                </a:lnTo>
                <a:lnTo>
                  <a:pt x="10030" y="21064"/>
                </a:lnTo>
                <a:lnTo>
                  <a:pt x="9027" y="23070"/>
                </a:lnTo>
                <a:lnTo>
                  <a:pt x="7021" y="25076"/>
                </a:lnTo>
                <a:lnTo>
                  <a:pt x="5014" y="31095"/>
                </a:lnTo>
                <a:lnTo>
                  <a:pt x="4011" y="33101"/>
                </a:lnTo>
                <a:lnTo>
                  <a:pt x="3008" y="36110"/>
                </a:lnTo>
                <a:lnTo>
                  <a:pt x="2005" y="38116"/>
                </a:lnTo>
                <a:lnTo>
                  <a:pt x="1002" y="45138"/>
                </a:lnTo>
                <a:lnTo>
                  <a:pt x="0" y="51153"/>
                </a:lnTo>
                <a:lnTo>
                  <a:pt x="0" y="1097362"/>
                </a:lnTo>
                <a:lnTo>
                  <a:pt x="14042" y="1097362"/>
                </a:lnTo>
                <a:lnTo>
                  <a:pt x="14042" y="51153"/>
                </a:lnTo>
                <a:lnTo>
                  <a:pt x="15045" y="41126"/>
                </a:lnTo>
                <a:lnTo>
                  <a:pt x="18054" y="35107"/>
                </a:lnTo>
                <a:lnTo>
                  <a:pt x="19057" y="32098"/>
                </a:lnTo>
                <a:lnTo>
                  <a:pt x="21064" y="30092"/>
                </a:lnTo>
                <a:lnTo>
                  <a:pt x="22067" y="28086"/>
                </a:lnTo>
                <a:lnTo>
                  <a:pt x="24073" y="26079"/>
                </a:lnTo>
                <a:lnTo>
                  <a:pt x="25076" y="24073"/>
                </a:lnTo>
                <a:lnTo>
                  <a:pt x="27082" y="23070"/>
                </a:lnTo>
                <a:lnTo>
                  <a:pt x="29088" y="21064"/>
                </a:lnTo>
                <a:lnTo>
                  <a:pt x="31094" y="20061"/>
                </a:lnTo>
                <a:lnTo>
                  <a:pt x="33100" y="18055"/>
                </a:lnTo>
                <a:lnTo>
                  <a:pt x="42128" y="15046"/>
                </a:lnTo>
                <a:lnTo>
                  <a:pt x="47143" y="14043"/>
                </a:lnTo>
                <a:lnTo>
                  <a:pt x="2033230" y="14043"/>
                </a:lnTo>
                <a:lnTo>
                  <a:pt x="2031224" y="12036"/>
                </a:lnTo>
                <a:lnTo>
                  <a:pt x="2029217" y="11033"/>
                </a:lnTo>
                <a:lnTo>
                  <a:pt x="2027211" y="9027"/>
                </a:lnTo>
                <a:lnTo>
                  <a:pt x="2025205" y="8024"/>
                </a:lnTo>
                <a:lnTo>
                  <a:pt x="2024202" y="7021"/>
                </a:lnTo>
                <a:lnTo>
                  <a:pt x="2020190" y="5015"/>
                </a:lnTo>
                <a:lnTo>
                  <a:pt x="2017181" y="4012"/>
                </a:lnTo>
                <a:lnTo>
                  <a:pt x="2015174" y="3009"/>
                </a:lnTo>
                <a:lnTo>
                  <a:pt x="2009156" y="1003"/>
                </a:lnTo>
                <a:lnTo>
                  <a:pt x="2003138" y="0"/>
                </a:lnTo>
                <a:close/>
              </a:path>
              <a:path w="2048509" h="1149984">
                <a:moveTo>
                  <a:pt x="2046270" y="36110"/>
                </a:moveTo>
                <a:lnTo>
                  <a:pt x="2031224" y="36110"/>
                </a:lnTo>
                <a:lnTo>
                  <a:pt x="2031224" y="39119"/>
                </a:lnTo>
                <a:lnTo>
                  <a:pt x="2046270" y="39119"/>
                </a:lnTo>
                <a:lnTo>
                  <a:pt x="2046270" y="36110"/>
                </a:lnTo>
                <a:close/>
              </a:path>
              <a:path w="2048509" h="1149984">
                <a:moveTo>
                  <a:pt x="2045267" y="33101"/>
                </a:moveTo>
                <a:lnTo>
                  <a:pt x="2030220" y="33101"/>
                </a:lnTo>
                <a:lnTo>
                  <a:pt x="2030220" y="36110"/>
                </a:lnTo>
                <a:lnTo>
                  <a:pt x="2045267" y="36110"/>
                </a:lnTo>
                <a:lnTo>
                  <a:pt x="2045267" y="33101"/>
                </a:lnTo>
                <a:close/>
              </a:path>
              <a:path w="2048509" h="1149984">
                <a:moveTo>
                  <a:pt x="2033230" y="14043"/>
                </a:moveTo>
                <a:lnTo>
                  <a:pt x="2001131" y="14043"/>
                </a:lnTo>
                <a:lnTo>
                  <a:pt x="2006147" y="15046"/>
                </a:lnTo>
                <a:lnTo>
                  <a:pt x="2015174" y="18055"/>
                </a:lnTo>
                <a:lnTo>
                  <a:pt x="2017181" y="19058"/>
                </a:lnTo>
                <a:lnTo>
                  <a:pt x="2019187" y="21064"/>
                </a:lnTo>
                <a:lnTo>
                  <a:pt x="2021193" y="22067"/>
                </a:lnTo>
                <a:lnTo>
                  <a:pt x="2026208" y="27082"/>
                </a:lnTo>
                <a:lnTo>
                  <a:pt x="2026208" y="29089"/>
                </a:lnTo>
                <a:lnTo>
                  <a:pt x="2027211" y="29089"/>
                </a:lnTo>
                <a:lnTo>
                  <a:pt x="2029217" y="31095"/>
                </a:lnTo>
                <a:lnTo>
                  <a:pt x="2029217" y="33101"/>
                </a:lnTo>
                <a:lnTo>
                  <a:pt x="2044264" y="33101"/>
                </a:lnTo>
                <a:lnTo>
                  <a:pt x="2044264" y="31095"/>
                </a:lnTo>
                <a:lnTo>
                  <a:pt x="2043260" y="31095"/>
                </a:lnTo>
                <a:lnTo>
                  <a:pt x="2043260" y="28086"/>
                </a:lnTo>
                <a:lnTo>
                  <a:pt x="2042257" y="28086"/>
                </a:lnTo>
                <a:lnTo>
                  <a:pt x="2042257" y="26079"/>
                </a:lnTo>
                <a:lnTo>
                  <a:pt x="2041254" y="26079"/>
                </a:lnTo>
                <a:lnTo>
                  <a:pt x="2041254" y="24073"/>
                </a:lnTo>
                <a:lnTo>
                  <a:pt x="2040251" y="23070"/>
                </a:lnTo>
                <a:lnTo>
                  <a:pt x="2039248" y="23070"/>
                </a:lnTo>
                <a:lnTo>
                  <a:pt x="2039248" y="21064"/>
                </a:lnTo>
                <a:lnTo>
                  <a:pt x="2037242" y="19058"/>
                </a:lnTo>
                <a:lnTo>
                  <a:pt x="2036239" y="19058"/>
                </a:lnTo>
                <a:lnTo>
                  <a:pt x="2036239" y="17052"/>
                </a:lnTo>
                <a:lnTo>
                  <a:pt x="2033230" y="14043"/>
                </a:lnTo>
                <a:close/>
              </a:path>
            </a:pathLst>
          </a:custGeom>
          <a:solidFill>
            <a:srgbClr val="C0C0C0"/>
          </a:solidFill>
        </p:spPr>
        <p:txBody>
          <a:bodyPr wrap="square" lIns="0" tIns="0" rIns="0" bIns="0" rtlCol="0"/>
          <a:lstStyle/>
          <a:p>
            <a:endParaRPr sz="949"/>
          </a:p>
        </p:txBody>
      </p:sp>
      <p:sp>
        <p:nvSpPr>
          <p:cNvPr id="479" name="object 479"/>
          <p:cNvSpPr/>
          <p:nvPr/>
        </p:nvSpPr>
        <p:spPr>
          <a:xfrm>
            <a:off x="10844206" y="3248081"/>
            <a:ext cx="1094469" cy="620868"/>
          </a:xfrm>
          <a:custGeom>
            <a:avLst/>
            <a:gdLst/>
            <a:ahLst/>
            <a:cxnLst/>
            <a:rect l="l" t="t" r="r" b="b"/>
            <a:pathLst>
              <a:path w="2076450" h="1177925">
                <a:moveTo>
                  <a:pt x="25076" y="1141498"/>
                </a:moveTo>
                <a:lnTo>
                  <a:pt x="9027" y="1141498"/>
                </a:lnTo>
                <a:lnTo>
                  <a:pt x="9027" y="1144507"/>
                </a:lnTo>
                <a:lnTo>
                  <a:pt x="10030" y="1144507"/>
                </a:lnTo>
                <a:lnTo>
                  <a:pt x="13039" y="1147516"/>
                </a:lnTo>
                <a:lnTo>
                  <a:pt x="13039" y="1149522"/>
                </a:lnTo>
                <a:lnTo>
                  <a:pt x="14042" y="1149522"/>
                </a:lnTo>
                <a:lnTo>
                  <a:pt x="16048" y="1151528"/>
                </a:lnTo>
                <a:lnTo>
                  <a:pt x="16048" y="1153534"/>
                </a:lnTo>
                <a:lnTo>
                  <a:pt x="17051" y="1153534"/>
                </a:lnTo>
                <a:lnTo>
                  <a:pt x="19057" y="1155541"/>
                </a:lnTo>
                <a:lnTo>
                  <a:pt x="19057" y="1157547"/>
                </a:lnTo>
                <a:lnTo>
                  <a:pt x="21063" y="1157547"/>
                </a:lnTo>
                <a:lnTo>
                  <a:pt x="23070" y="1159553"/>
                </a:lnTo>
                <a:lnTo>
                  <a:pt x="25076" y="1160556"/>
                </a:lnTo>
                <a:lnTo>
                  <a:pt x="28085" y="1163565"/>
                </a:lnTo>
                <a:lnTo>
                  <a:pt x="30091" y="1164568"/>
                </a:lnTo>
                <a:lnTo>
                  <a:pt x="33100" y="1167577"/>
                </a:lnTo>
                <a:lnTo>
                  <a:pt x="36110" y="1168581"/>
                </a:lnTo>
                <a:lnTo>
                  <a:pt x="40122" y="1170587"/>
                </a:lnTo>
                <a:lnTo>
                  <a:pt x="43131" y="1171590"/>
                </a:lnTo>
                <a:lnTo>
                  <a:pt x="49150" y="1174599"/>
                </a:lnTo>
                <a:lnTo>
                  <a:pt x="58177" y="1175602"/>
                </a:lnTo>
                <a:lnTo>
                  <a:pt x="66202" y="1176605"/>
                </a:lnTo>
                <a:lnTo>
                  <a:pt x="2010159" y="1177608"/>
                </a:lnTo>
                <a:lnTo>
                  <a:pt x="2010159" y="1176605"/>
                </a:lnTo>
                <a:lnTo>
                  <a:pt x="2019187" y="1175602"/>
                </a:lnTo>
                <a:lnTo>
                  <a:pt x="2027211" y="1174599"/>
                </a:lnTo>
                <a:lnTo>
                  <a:pt x="2030220" y="1173596"/>
                </a:lnTo>
                <a:lnTo>
                  <a:pt x="2034233" y="1171590"/>
                </a:lnTo>
                <a:lnTo>
                  <a:pt x="2037242" y="1170587"/>
                </a:lnTo>
                <a:lnTo>
                  <a:pt x="2045267" y="1166574"/>
                </a:lnTo>
                <a:lnTo>
                  <a:pt x="2047273" y="1164568"/>
                </a:lnTo>
                <a:lnTo>
                  <a:pt x="2049279" y="1163565"/>
                </a:lnTo>
                <a:lnTo>
                  <a:pt x="2010159" y="1163565"/>
                </a:lnTo>
                <a:lnTo>
                  <a:pt x="66202" y="1162562"/>
                </a:lnTo>
                <a:lnTo>
                  <a:pt x="52159" y="1160556"/>
                </a:lnTo>
                <a:lnTo>
                  <a:pt x="48146" y="1158550"/>
                </a:lnTo>
                <a:lnTo>
                  <a:pt x="45137" y="1157547"/>
                </a:lnTo>
                <a:lnTo>
                  <a:pt x="43131" y="1156544"/>
                </a:lnTo>
                <a:lnTo>
                  <a:pt x="40122" y="1155541"/>
                </a:lnTo>
                <a:lnTo>
                  <a:pt x="38116" y="1153534"/>
                </a:lnTo>
                <a:lnTo>
                  <a:pt x="36110" y="1152531"/>
                </a:lnTo>
                <a:lnTo>
                  <a:pt x="34103" y="1150525"/>
                </a:lnTo>
                <a:lnTo>
                  <a:pt x="32097" y="1149522"/>
                </a:lnTo>
                <a:lnTo>
                  <a:pt x="31094" y="1148519"/>
                </a:lnTo>
                <a:lnTo>
                  <a:pt x="29088" y="1148519"/>
                </a:lnTo>
                <a:lnTo>
                  <a:pt x="29088" y="1146513"/>
                </a:lnTo>
                <a:lnTo>
                  <a:pt x="28085" y="1145510"/>
                </a:lnTo>
                <a:lnTo>
                  <a:pt x="27082" y="1145510"/>
                </a:lnTo>
                <a:lnTo>
                  <a:pt x="27082" y="1143504"/>
                </a:lnTo>
                <a:lnTo>
                  <a:pt x="25076" y="1141498"/>
                </a:lnTo>
                <a:close/>
              </a:path>
              <a:path w="2076450" h="1177925">
                <a:moveTo>
                  <a:pt x="2072349" y="42129"/>
                </a:moveTo>
                <a:lnTo>
                  <a:pt x="2057303" y="42129"/>
                </a:lnTo>
                <a:lnTo>
                  <a:pt x="2057303" y="45138"/>
                </a:lnTo>
                <a:lnTo>
                  <a:pt x="2058306" y="45138"/>
                </a:lnTo>
                <a:lnTo>
                  <a:pt x="2058306" y="47144"/>
                </a:lnTo>
                <a:lnTo>
                  <a:pt x="2059310" y="47144"/>
                </a:lnTo>
                <a:lnTo>
                  <a:pt x="2059310" y="50153"/>
                </a:lnTo>
                <a:lnTo>
                  <a:pt x="2060313" y="50153"/>
                </a:lnTo>
                <a:lnTo>
                  <a:pt x="2060313" y="53162"/>
                </a:lnTo>
                <a:lnTo>
                  <a:pt x="2061316" y="53162"/>
                </a:lnTo>
                <a:lnTo>
                  <a:pt x="2061316" y="59181"/>
                </a:lnTo>
                <a:lnTo>
                  <a:pt x="2062319" y="59181"/>
                </a:lnTo>
                <a:lnTo>
                  <a:pt x="2061316" y="1117424"/>
                </a:lnTo>
                <a:lnTo>
                  <a:pt x="2060313" y="1123442"/>
                </a:lnTo>
                <a:lnTo>
                  <a:pt x="2058306" y="1129461"/>
                </a:lnTo>
                <a:lnTo>
                  <a:pt x="2057303" y="1131467"/>
                </a:lnTo>
                <a:lnTo>
                  <a:pt x="2056300" y="1134476"/>
                </a:lnTo>
                <a:lnTo>
                  <a:pt x="2054294" y="1138488"/>
                </a:lnTo>
                <a:lnTo>
                  <a:pt x="2053291" y="1139491"/>
                </a:lnTo>
                <a:lnTo>
                  <a:pt x="2052288" y="1141498"/>
                </a:lnTo>
                <a:lnTo>
                  <a:pt x="2050282" y="1143504"/>
                </a:lnTo>
                <a:lnTo>
                  <a:pt x="2049279" y="1145510"/>
                </a:lnTo>
                <a:lnTo>
                  <a:pt x="2045267" y="1149522"/>
                </a:lnTo>
                <a:lnTo>
                  <a:pt x="2043260" y="1150525"/>
                </a:lnTo>
                <a:lnTo>
                  <a:pt x="2041254" y="1152531"/>
                </a:lnTo>
                <a:lnTo>
                  <a:pt x="2039248" y="1153534"/>
                </a:lnTo>
                <a:lnTo>
                  <a:pt x="2038245" y="1154538"/>
                </a:lnTo>
                <a:lnTo>
                  <a:pt x="2034233" y="1156544"/>
                </a:lnTo>
                <a:lnTo>
                  <a:pt x="2031223" y="1157547"/>
                </a:lnTo>
                <a:lnTo>
                  <a:pt x="2029217" y="1158550"/>
                </a:lnTo>
                <a:lnTo>
                  <a:pt x="2023199" y="1160556"/>
                </a:lnTo>
                <a:lnTo>
                  <a:pt x="2017180" y="1161559"/>
                </a:lnTo>
                <a:lnTo>
                  <a:pt x="2010159" y="1162562"/>
                </a:lnTo>
                <a:lnTo>
                  <a:pt x="2010159" y="1163565"/>
                </a:lnTo>
                <a:lnTo>
                  <a:pt x="2049279" y="1163565"/>
                </a:lnTo>
                <a:lnTo>
                  <a:pt x="2052288" y="1160556"/>
                </a:lnTo>
                <a:lnTo>
                  <a:pt x="2054294" y="1159553"/>
                </a:lnTo>
                <a:lnTo>
                  <a:pt x="2060313" y="1153534"/>
                </a:lnTo>
                <a:lnTo>
                  <a:pt x="2061316" y="1151528"/>
                </a:lnTo>
                <a:lnTo>
                  <a:pt x="2063322" y="1149522"/>
                </a:lnTo>
                <a:lnTo>
                  <a:pt x="2064325" y="1147516"/>
                </a:lnTo>
                <a:lnTo>
                  <a:pt x="2066331" y="1145510"/>
                </a:lnTo>
                <a:lnTo>
                  <a:pt x="2070343" y="1137485"/>
                </a:lnTo>
                <a:lnTo>
                  <a:pt x="2071346" y="1134476"/>
                </a:lnTo>
                <a:lnTo>
                  <a:pt x="2073353" y="1130464"/>
                </a:lnTo>
                <a:lnTo>
                  <a:pt x="2074356" y="1127455"/>
                </a:lnTo>
                <a:lnTo>
                  <a:pt x="2075359" y="1119430"/>
                </a:lnTo>
                <a:lnTo>
                  <a:pt x="2076362" y="57175"/>
                </a:lnTo>
                <a:lnTo>
                  <a:pt x="2075359" y="57175"/>
                </a:lnTo>
                <a:lnTo>
                  <a:pt x="2075359" y="49150"/>
                </a:lnTo>
                <a:lnTo>
                  <a:pt x="2074356" y="49150"/>
                </a:lnTo>
                <a:lnTo>
                  <a:pt x="2074356" y="46141"/>
                </a:lnTo>
                <a:lnTo>
                  <a:pt x="2073353" y="46141"/>
                </a:lnTo>
                <a:lnTo>
                  <a:pt x="2073353" y="44135"/>
                </a:lnTo>
                <a:lnTo>
                  <a:pt x="2072349" y="44135"/>
                </a:lnTo>
                <a:lnTo>
                  <a:pt x="2072349" y="42129"/>
                </a:lnTo>
                <a:close/>
              </a:path>
              <a:path w="2076450" h="1177925">
                <a:moveTo>
                  <a:pt x="22067" y="1137485"/>
                </a:moveTo>
                <a:lnTo>
                  <a:pt x="7020" y="1137485"/>
                </a:lnTo>
                <a:lnTo>
                  <a:pt x="7020" y="1139491"/>
                </a:lnTo>
                <a:lnTo>
                  <a:pt x="8024" y="1139491"/>
                </a:lnTo>
                <a:lnTo>
                  <a:pt x="8024" y="1141498"/>
                </a:lnTo>
                <a:lnTo>
                  <a:pt x="24073" y="1141498"/>
                </a:lnTo>
                <a:lnTo>
                  <a:pt x="24073" y="1139491"/>
                </a:lnTo>
                <a:lnTo>
                  <a:pt x="22067" y="1137485"/>
                </a:lnTo>
                <a:close/>
              </a:path>
              <a:path w="2076450" h="1177925">
                <a:moveTo>
                  <a:pt x="21063" y="1134476"/>
                </a:moveTo>
                <a:lnTo>
                  <a:pt x="6017" y="1134476"/>
                </a:lnTo>
                <a:lnTo>
                  <a:pt x="6017" y="1137485"/>
                </a:lnTo>
                <a:lnTo>
                  <a:pt x="21063" y="1137485"/>
                </a:lnTo>
                <a:lnTo>
                  <a:pt x="21063" y="1134476"/>
                </a:lnTo>
                <a:close/>
              </a:path>
              <a:path w="2076450" h="1177925">
                <a:moveTo>
                  <a:pt x="15045" y="1111405"/>
                </a:moveTo>
                <a:lnTo>
                  <a:pt x="1002" y="1111405"/>
                </a:lnTo>
                <a:lnTo>
                  <a:pt x="1002" y="1119430"/>
                </a:lnTo>
                <a:lnTo>
                  <a:pt x="2005" y="1119430"/>
                </a:lnTo>
                <a:lnTo>
                  <a:pt x="2005" y="1128458"/>
                </a:lnTo>
                <a:lnTo>
                  <a:pt x="3008" y="1128458"/>
                </a:lnTo>
                <a:lnTo>
                  <a:pt x="3008" y="1130464"/>
                </a:lnTo>
                <a:lnTo>
                  <a:pt x="4011" y="1130464"/>
                </a:lnTo>
                <a:lnTo>
                  <a:pt x="4011" y="1132470"/>
                </a:lnTo>
                <a:lnTo>
                  <a:pt x="5014" y="1132470"/>
                </a:lnTo>
                <a:lnTo>
                  <a:pt x="5014" y="1134476"/>
                </a:lnTo>
                <a:lnTo>
                  <a:pt x="20060" y="1134476"/>
                </a:lnTo>
                <a:lnTo>
                  <a:pt x="20060" y="1131467"/>
                </a:lnTo>
                <a:lnTo>
                  <a:pt x="19057" y="1131467"/>
                </a:lnTo>
                <a:lnTo>
                  <a:pt x="19057" y="1129461"/>
                </a:lnTo>
                <a:lnTo>
                  <a:pt x="18054" y="1129461"/>
                </a:lnTo>
                <a:lnTo>
                  <a:pt x="18054" y="1126451"/>
                </a:lnTo>
                <a:lnTo>
                  <a:pt x="17051" y="1126451"/>
                </a:lnTo>
                <a:lnTo>
                  <a:pt x="17051" y="1124445"/>
                </a:lnTo>
                <a:lnTo>
                  <a:pt x="16048" y="1124445"/>
                </a:lnTo>
                <a:lnTo>
                  <a:pt x="16048" y="1117424"/>
                </a:lnTo>
                <a:lnTo>
                  <a:pt x="15045" y="1117424"/>
                </a:lnTo>
                <a:lnTo>
                  <a:pt x="15045" y="1111405"/>
                </a:lnTo>
                <a:close/>
              </a:path>
              <a:path w="2076450" h="1177925">
                <a:moveTo>
                  <a:pt x="2019187" y="0"/>
                </a:moveTo>
                <a:lnTo>
                  <a:pt x="58177" y="0"/>
                </a:lnTo>
                <a:lnTo>
                  <a:pt x="49150" y="1003"/>
                </a:lnTo>
                <a:lnTo>
                  <a:pt x="43131" y="4012"/>
                </a:lnTo>
                <a:lnTo>
                  <a:pt x="40122" y="5015"/>
                </a:lnTo>
                <a:lnTo>
                  <a:pt x="36110" y="7021"/>
                </a:lnTo>
                <a:lnTo>
                  <a:pt x="33100" y="8024"/>
                </a:lnTo>
                <a:lnTo>
                  <a:pt x="30091" y="11033"/>
                </a:lnTo>
                <a:lnTo>
                  <a:pt x="28085" y="12036"/>
                </a:lnTo>
                <a:lnTo>
                  <a:pt x="25076" y="15046"/>
                </a:lnTo>
                <a:lnTo>
                  <a:pt x="23070" y="16049"/>
                </a:lnTo>
                <a:lnTo>
                  <a:pt x="21063" y="18055"/>
                </a:lnTo>
                <a:lnTo>
                  <a:pt x="19057" y="19058"/>
                </a:lnTo>
                <a:lnTo>
                  <a:pt x="18054" y="21064"/>
                </a:lnTo>
                <a:lnTo>
                  <a:pt x="16048" y="23070"/>
                </a:lnTo>
                <a:lnTo>
                  <a:pt x="15045" y="25076"/>
                </a:lnTo>
                <a:lnTo>
                  <a:pt x="13039" y="27082"/>
                </a:lnTo>
                <a:lnTo>
                  <a:pt x="12036" y="29089"/>
                </a:lnTo>
                <a:lnTo>
                  <a:pt x="9027" y="32098"/>
                </a:lnTo>
                <a:lnTo>
                  <a:pt x="8024" y="35107"/>
                </a:lnTo>
                <a:lnTo>
                  <a:pt x="6017" y="39119"/>
                </a:lnTo>
                <a:lnTo>
                  <a:pt x="5014" y="42129"/>
                </a:lnTo>
                <a:lnTo>
                  <a:pt x="2005" y="48147"/>
                </a:lnTo>
                <a:lnTo>
                  <a:pt x="1002" y="57175"/>
                </a:lnTo>
                <a:lnTo>
                  <a:pt x="0" y="65195"/>
                </a:lnTo>
                <a:lnTo>
                  <a:pt x="0" y="1111405"/>
                </a:lnTo>
                <a:lnTo>
                  <a:pt x="14042" y="1111405"/>
                </a:lnTo>
                <a:lnTo>
                  <a:pt x="14043" y="65195"/>
                </a:lnTo>
                <a:lnTo>
                  <a:pt x="15045" y="59181"/>
                </a:lnTo>
                <a:lnTo>
                  <a:pt x="16048" y="52159"/>
                </a:lnTo>
                <a:lnTo>
                  <a:pt x="17051" y="50153"/>
                </a:lnTo>
                <a:lnTo>
                  <a:pt x="18054" y="47144"/>
                </a:lnTo>
                <a:lnTo>
                  <a:pt x="19057" y="45138"/>
                </a:lnTo>
                <a:lnTo>
                  <a:pt x="21063" y="39119"/>
                </a:lnTo>
                <a:lnTo>
                  <a:pt x="23070" y="37113"/>
                </a:lnTo>
                <a:lnTo>
                  <a:pt x="24073" y="35107"/>
                </a:lnTo>
                <a:lnTo>
                  <a:pt x="26079" y="33101"/>
                </a:lnTo>
                <a:lnTo>
                  <a:pt x="27082" y="31095"/>
                </a:lnTo>
                <a:lnTo>
                  <a:pt x="28085" y="30092"/>
                </a:lnTo>
                <a:lnTo>
                  <a:pt x="29088" y="28086"/>
                </a:lnTo>
                <a:lnTo>
                  <a:pt x="31094" y="27082"/>
                </a:lnTo>
                <a:lnTo>
                  <a:pt x="32097" y="26079"/>
                </a:lnTo>
                <a:lnTo>
                  <a:pt x="34103" y="25076"/>
                </a:lnTo>
                <a:lnTo>
                  <a:pt x="36110" y="23070"/>
                </a:lnTo>
                <a:lnTo>
                  <a:pt x="38116" y="22067"/>
                </a:lnTo>
                <a:lnTo>
                  <a:pt x="40122" y="20061"/>
                </a:lnTo>
                <a:lnTo>
                  <a:pt x="43131" y="19058"/>
                </a:lnTo>
                <a:lnTo>
                  <a:pt x="45137" y="18055"/>
                </a:lnTo>
                <a:lnTo>
                  <a:pt x="48146" y="17052"/>
                </a:lnTo>
                <a:lnTo>
                  <a:pt x="52159" y="15046"/>
                </a:lnTo>
                <a:lnTo>
                  <a:pt x="59180" y="14043"/>
                </a:lnTo>
                <a:lnTo>
                  <a:pt x="2051285" y="14043"/>
                </a:lnTo>
                <a:lnTo>
                  <a:pt x="2049279" y="12036"/>
                </a:lnTo>
                <a:lnTo>
                  <a:pt x="2047273" y="11033"/>
                </a:lnTo>
                <a:lnTo>
                  <a:pt x="2045267" y="9027"/>
                </a:lnTo>
                <a:lnTo>
                  <a:pt x="2037242" y="5015"/>
                </a:lnTo>
                <a:lnTo>
                  <a:pt x="2034233" y="4012"/>
                </a:lnTo>
                <a:lnTo>
                  <a:pt x="2030220" y="2006"/>
                </a:lnTo>
                <a:lnTo>
                  <a:pt x="2027211" y="1003"/>
                </a:lnTo>
                <a:lnTo>
                  <a:pt x="2019187" y="0"/>
                </a:lnTo>
                <a:close/>
              </a:path>
              <a:path w="2076450" h="1177925">
                <a:moveTo>
                  <a:pt x="2070343" y="37113"/>
                </a:moveTo>
                <a:lnTo>
                  <a:pt x="2054294" y="37113"/>
                </a:lnTo>
                <a:lnTo>
                  <a:pt x="2055297" y="38116"/>
                </a:lnTo>
                <a:lnTo>
                  <a:pt x="2055297" y="40122"/>
                </a:lnTo>
                <a:lnTo>
                  <a:pt x="2056300" y="40122"/>
                </a:lnTo>
                <a:lnTo>
                  <a:pt x="2056300" y="42129"/>
                </a:lnTo>
                <a:lnTo>
                  <a:pt x="2071346" y="42129"/>
                </a:lnTo>
                <a:lnTo>
                  <a:pt x="2071346" y="39119"/>
                </a:lnTo>
                <a:lnTo>
                  <a:pt x="2070343" y="39119"/>
                </a:lnTo>
                <a:lnTo>
                  <a:pt x="2070343" y="37113"/>
                </a:lnTo>
                <a:close/>
              </a:path>
              <a:path w="2076450" h="1177925">
                <a:moveTo>
                  <a:pt x="2068337" y="33101"/>
                </a:moveTo>
                <a:lnTo>
                  <a:pt x="2051285" y="33101"/>
                </a:lnTo>
                <a:lnTo>
                  <a:pt x="2053291" y="35107"/>
                </a:lnTo>
                <a:lnTo>
                  <a:pt x="2053291" y="37113"/>
                </a:lnTo>
                <a:lnTo>
                  <a:pt x="2069340" y="37113"/>
                </a:lnTo>
                <a:lnTo>
                  <a:pt x="2069340" y="35107"/>
                </a:lnTo>
                <a:lnTo>
                  <a:pt x="2068337" y="35107"/>
                </a:lnTo>
                <a:lnTo>
                  <a:pt x="2068337" y="33101"/>
                </a:lnTo>
                <a:close/>
              </a:path>
              <a:path w="2076450" h="1177925">
                <a:moveTo>
                  <a:pt x="2051285" y="14043"/>
                </a:moveTo>
                <a:lnTo>
                  <a:pt x="2017180" y="14043"/>
                </a:lnTo>
                <a:lnTo>
                  <a:pt x="2023199" y="15046"/>
                </a:lnTo>
                <a:lnTo>
                  <a:pt x="2029217" y="17052"/>
                </a:lnTo>
                <a:lnTo>
                  <a:pt x="2031223" y="18055"/>
                </a:lnTo>
                <a:lnTo>
                  <a:pt x="2034233" y="19058"/>
                </a:lnTo>
                <a:lnTo>
                  <a:pt x="2038245" y="21064"/>
                </a:lnTo>
                <a:lnTo>
                  <a:pt x="2039248" y="22067"/>
                </a:lnTo>
                <a:lnTo>
                  <a:pt x="2041254" y="23070"/>
                </a:lnTo>
                <a:lnTo>
                  <a:pt x="2043260" y="25076"/>
                </a:lnTo>
                <a:lnTo>
                  <a:pt x="2045267" y="26079"/>
                </a:lnTo>
                <a:lnTo>
                  <a:pt x="2050282" y="31095"/>
                </a:lnTo>
                <a:lnTo>
                  <a:pt x="2050282" y="33101"/>
                </a:lnTo>
                <a:lnTo>
                  <a:pt x="2067334" y="33101"/>
                </a:lnTo>
                <a:lnTo>
                  <a:pt x="2067334" y="31095"/>
                </a:lnTo>
                <a:lnTo>
                  <a:pt x="2065328" y="29089"/>
                </a:lnTo>
                <a:lnTo>
                  <a:pt x="2064325" y="29089"/>
                </a:lnTo>
                <a:lnTo>
                  <a:pt x="2064325" y="27082"/>
                </a:lnTo>
                <a:lnTo>
                  <a:pt x="2062319" y="25076"/>
                </a:lnTo>
                <a:lnTo>
                  <a:pt x="2061316" y="25076"/>
                </a:lnTo>
                <a:lnTo>
                  <a:pt x="2061316" y="23070"/>
                </a:lnTo>
                <a:lnTo>
                  <a:pt x="2054294" y="16049"/>
                </a:lnTo>
                <a:lnTo>
                  <a:pt x="2052288" y="15046"/>
                </a:lnTo>
                <a:lnTo>
                  <a:pt x="2051285" y="14043"/>
                </a:lnTo>
                <a:close/>
              </a:path>
            </a:pathLst>
          </a:custGeom>
          <a:solidFill>
            <a:srgbClr val="A0A0A0"/>
          </a:solidFill>
        </p:spPr>
        <p:txBody>
          <a:bodyPr wrap="square" lIns="0" tIns="0" rIns="0" bIns="0" rtlCol="0"/>
          <a:lstStyle/>
          <a:p>
            <a:endParaRPr sz="949"/>
          </a:p>
        </p:txBody>
      </p:sp>
      <p:sp>
        <p:nvSpPr>
          <p:cNvPr id="480" name="object 480"/>
          <p:cNvSpPr/>
          <p:nvPr/>
        </p:nvSpPr>
        <p:spPr>
          <a:xfrm>
            <a:off x="10835220" y="2088763"/>
            <a:ext cx="1111873" cy="1111204"/>
          </a:xfrm>
          <a:custGeom>
            <a:avLst/>
            <a:gdLst/>
            <a:ahLst/>
            <a:cxnLst/>
            <a:rect l="l" t="t" r="r" b="b"/>
            <a:pathLst>
              <a:path w="2109469" h="2108200">
                <a:moveTo>
                  <a:pt x="2070344" y="2095499"/>
                </a:moveTo>
                <a:lnTo>
                  <a:pt x="38116" y="2095499"/>
                </a:lnTo>
                <a:lnTo>
                  <a:pt x="41125" y="2108199"/>
                </a:lnTo>
                <a:lnTo>
                  <a:pt x="2064326" y="2108199"/>
                </a:lnTo>
                <a:lnTo>
                  <a:pt x="2070344" y="2095499"/>
                </a:lnTo>
                <a:close/>
              </a:path>
              <a:path w="2109469" h="2108200">
                <a:moveTo>
                  <a:pt x="53162" y="2082799"/>
                </a:moveTo>
                <a:lnTo>
                  <a:pt x="24073" y="2082799"/>
                </a:lnTo>
                <a:lnTo>
                  <a:pt x="24073" y="2095499"/>
                </a:lnTo>
                <a:lnTo>
                  <a:pt x="57175" y="2095499"/>
                </a:lnTo>
                <a:lnTo>
                  <a:pt x="53162" y="2082799"/>
                </a:lnTo>
                <a:close/>
              </a:path>
              <a:path w="2109469" h="2108200">
                <a:moveTo>
                  <a:pt x="2088399" y="2082799"/>
                </a:moveTo>
                <a:lnTo>
                  <a:pt x="2062319" y="2082799"/>
                </a:lnTo>
                <a:lnTo>
                  <a:pt x="2054295" y="2095499"/>
                </a:lnTo>
                <a:lnTo>
                  <a:pt x="2082381" y="2095499"/>
                </a:lnTo>
                <a:lnTo>
                  <a:pt x="2088399" y="2082799"/>
                </a:lnTo>
                <a:close/>
              </a:path>
              <a:path w="2109469" h="2108200">
                <a:moveTo>
                  <a:pt x="36110" y="2070099"/>
                </a:moveTo>
                <a:lnTo>
                  <a:pt x="15046" y="2070099"/>
                </a:lnTo>
                <a:lnTo>
                  <a:pt x="15046" y="2082799"/>
                </a:lnTo>
                <a:lnTo>
                  <a:pt x="36110" y="2082799"/>
                </a:lnTo>
                <a:lnTo>
                  <a:pt x="36110" y="2070099"/>
                </a:lnTo>
                <a:close/>
              </a:path>
              <a:path w="2109469" h="2108200">
                <a:moveTo>
                  <a:pt x="2095421" y="2070099"/>
                </a:moveTo>
                <a:lnTo>
                  <a:pt x="2076362" y="2070099"/>
                </a:lnTo>
                <a:lnTo>
                  <a:pt x="2072350" y="2082799"/>
                </a:lnTo>
                <a:lnTo>
                  <a:pt x="2094418" y="2082799"/>
                </a:lnTo>
                <a:lnTo>
                  <a:pt x="2095421" y="2070099"/>
                </a:lnTo>
                <a:close/>
              </a:path>
              <a:path w="2109469" h="2108200">
                <a:moveTo>
                  <a:pt x="26079" y="2057399"/>
                </a:moveTo>
                <a:lnTo>
                  <a:pt x="8024" y="2057399"/>
                </a:lnTo>
                <a:lnTo>
                  <a:pt x="8024" y="2070099"/>
                </a:lnTo>
                <a:lnTo>
                  <a:pt x="26079" y="2070099"/>
                </a:lnTo>
                <a:lnTo>
                  <a:pt x="26079" y="2057399"/>
                </a:lnTo>
                <a:close/>
              </a:path>
              <a:path w="2109469" h="2108200">
                <a:moveTo>
                  <a:pt x="2103445" y="2057399"/>
                </a:moveTo>
                <a:lnTo>
                  <a:pt x="2087396" y="2057399"/>
                </a:lnTo>
                <a:lnTo>
                  <a:pt x="2083384" y="2070099"/>
                </a:lnTo>
                <a:lnTo>
                  <a:pt x="2102442" y="2070099"/>
                </a:lnTo>
                <a:lnTo>
                  <a:pt x="2103445" y="2057399"/>
                </a:lnTo>
                <a:close/>
              </a:path>
              <a:path w="2109469" h="2108200">
                <a:moveTo>
                  <a:pt x="21064" y="2044699"/>
                </a:moveTo>
                <a:lnTo>
                  <a:pt x="3009" y="2044699"/>
                </a:lnTo>
                <a:lnTo>
                  <a:pt x="3009" y="2057399"/>
                </a:lnTo>
                <a:lnTo>
                  <a:pt x="21064" y="2057399"/>
                </a:lnTo>
                <a:lnTo>
                  <a:pt x="21064" y="2044699"/>
                </a:lnTo>
                <a:close/>
              </a:path>
              <a:path w="2109469" h="2108200">
                <a:moveTo>
                  <a:pt x="2109464" y="76199"/>
                </a:moveTo>
                <a:lnTo>
                  <a:pt x="2093415" y="76199"/>
                </a:lnTo>
                <a:lnTo>
                  <a:pt x="2092412" y="2044699"/>
                </a:lnTo>
                <a:lnTo>
                  <a:pt x="2090405" y="2044699"/>
                </a:lnTo>
                <a:lnTo>
                  <a:pt x="2088399" y="2057399"/>
                </a:lnTo>
                <a:lnTo>
                  <a:pt x="2107458" y="2057399"/>
                </a:lnTo>
                <a:lnTo>
                  <a:pt x="2108461" y="2044699"/>
                </a:lnTo>
                <a:lnTo>
                  <a:pt x="2109464" y="76199"/>
                </a:lnTo>
                <a:close/>
              </a:path>
              <a:path w="2109469" h="2108200">
                <a:moveTo>
                  <a:pt x="18055" y="2031999"/>
                </a:moveTo>
                <a:lnTo>
                  <a:pt x="1003" y="2031999"/>
                </a:lnTo>
                <a:lnTo>
                  <a:pt x="1003" y="2044699"/>
                </a:lnTo>
                <a:lnTo>
                  <a:pt x="18055" y="2044699"/>
                </a:lnTo>
                <a:lnTo>
                  <a:pt x="18055" y="2031999"/>
                </a:lnTo>
                <a:close/>
              </a:path>
              <a:path w="2109469" h="2108200">
                <a:moveTo>
                  <a:pt x="19058" y="63499"/>
                </a:moveTo>
                <a:lnTo>
                  <a:pt x="3009" y="63499"/>
                </a:lnTo>
                <a:lnTo>
                  <a:pt x="0" y="76199"/>
                </a:lnTo>
                <a:lnTo>
                  <a:pt x="0" y="2031999"/>
                </a:lnTo>
                <a:lnTo>
                  <a:pt x="17052" y="2031999"/>
                </a:lnTo>
                <a:lnTo>
                  <a:pt x="17052" y="88899"/>
                </a:lnTo>
                <a:lnTo>
                  <a:pt x="19058" y="63499"/>
                </a:lnTo>
                <a:close/>
              </a:path>
              <a:path w="2109469" h="2108200">
                <a:moveTo>
                  <a:pt x="2108461" y="63499"/>
                </a:moveTo>
                <a:lnTo>
                  <a:pt x="2092412" y="63499"/>
                </a:lnTo>
                <a:lnTo>
                  <a:pt x="2092412" y="76199"/>
                </a:lnTo>
                <a:lnTo>
                  <a:pt x="2108461" y="76199"/>
                </a:lnTo>
                <a:lnTo>
                  <a:pt x="2108461" y="63499"/>
                </a:lnTo>
                <a:close/>
              </a:path>
              <a:path w="2109469" h="2108200">
                <a:moveTo>
                  <a:pt x="25076" y="50799"/>
                </a:moveTo>
                <a:lnTo>
                  <a:pt x="5015" y="50799"/>
                </a:lnTo>
                <a:lnTo>
                  <a:pt x="4012" y="63499"/>
                </a:lnTo>
                <a:lnTo>
                  <a:pt x="23070" y="63499"/>
                </a:lnTo>
                <a:lnTo>
                  <a:pt x="25076" y="50799"/>
                </a:lnTo>
                <a:close/>
              </a:path>
              <a:path w="2109469" h="2108200">
                <a:moveTo>
                  <a:pt x="2105452" y="50799"/>
                </a:moveTo>
                <a:lnTo>
                  <a:pt x="2087396" y="50799"/>
                </a:lnTo>
                <a:lnTo>
                  <a:pt x="2087396" y="63499"/>
                </a:lnTo>
                <a:lnTo>
                  <a:pt x="2105452" y="63499"/>
                </a:lnTo>
                <a:lnTo>
                  <a:pt x="2105452" y="50799"/>
                </a:lnTo>
                <a:close/>
              </a:path>
              <a:path w="2109469" h="2108200">
                <a:moveTo>
                  <a:pt x="31095" y="38099"/>
                </a:moveTo>
                <a:lnTo>
                  <a:pt x="10030" y="38099"/>
                </a:lnTo>
                <a:lnTo>
                  <a:pt x="9027" y="50799"/>
                </a:lnTo>
                <a:lnTo>
                  <a:pt x="30092" y="50799"/>
                </a:lnTo>
                <a:lnTo>
                  <a:pt x="31095" y="38099"/>
                </a:lnTo>
                <a:close/>
              </a:path>
              <a:path w="2109469" h="2108200">
                <a:moveTo>
                  <a:pt x="2100436" y="38099"/>
                </a:moveTo>
                <a:lnTo>
                  <a:pt x="2080375" y="38099"/>
                </a:lnTo>
                <a:lnTo>
                  <a:pt x="2082381" y="50799"/>
                </a:lnTo>
                <a:lnTo>
                  <a:pt x="2100436" y="50799"/>
                </a:lnTo>
                <a:lnTo>
                  <a:pt x="2100436" y="38099"/>
                </a:lnTo>
                <a:close/>
              </a:path>
              <a:path w="2109469" h="2108200">
                <a:moveTo>
                  <a:pt x="45138" y="25399"/>
                </a:moveTo>
                <a:lnTo>
                  <a:pt x="20061" y="25399"/>
                </a:lnTo>
                <a:lnTo>
                  <a:pt x="18055" y="38099"/>
                </a:lnTo>
                <a:lnTo>
                  <a:pt x="42129" y="38099"/>
                </a:lnTo>
                <a:lnTo>
                  <a:pt x="45138" y="25399"/>
                </a:lnTo>
                <a:close/>
              </a:path>
              <a:path w="2109469" h="2108200">
                <a:moveTo>
                  <a:pt x="2090405" y="25399"/>
                </a:moveTo>
                <a:lnTo>
                  <a:pt x="2066332" y="25399"/>
                </a:lnTo>
                <a:lnTo>
                  <a:pt x="2069341" y="38099"/>
                </a:lnTo>
                <a:lnTo>
                  <a:pt x="2092412" y="38099"/>
                </a:lnTo>
                <a:lnTo>
                  <a:pt x="2090405" y="25399"/>
                </a:lnTo>
                <a:close/>
              </a:path>
              <a:path w="2109469" h="2108200">
                <a:moveTo>
                  <a:pt x="75230" y="12699"/>
                </a:moveTo>
                <a:lnTo>
                  <a:pt x="32098" y="12699"/>
                </a:lnTo>
                <a:lnTo>
                  <a:pt x="30092" y="25399"/>
                </a:lnTo>
                <a:lnTo>
                  <a:pt x="66202" y="25399"/>
                </a:lnTo>
                <a:lnTo>
                  <a:pt x="75230" y="12699"/>
                </a:lnTo>
                <a:close/>
              </a:path>
              <a:path w="2109469" h="2108200">
                <a:moveTo>
                  <a:pt x="2078369" y="12699"/>
                </a:moveTo>
                <a:lnTo>
                  <a:pt x="2036239" y="12699"/>
                </a:lnTo>
                <a:lnTo>
                  <a:pt x="2044264" y="25399"/>
                </a:lnTo>
                <a:lnTo>
                  <a:pt x="2080375" y="25399"/>
                </a:lnTo>
                <a:lnTo>
                  <a:pt x="2078369" y="12699"/>
                </a:lnTo>
                <a:close/>
              </a:path>
              <a:path w="2109469" h="2108200">
                <a:moveTo>
                  <a:pt x="2057304" y="0"/>
                </a:moveTo>
                <a:lnTo>
                  <a:pt x="54165" y="0"/>
                </a:lnTo>
                <a:lnTo>
                  <a:pt x="51156" y="12699"/>
                </a:lnTo>
                <a:lnTo>
                  <a:pt x="2061316" y="12699"/>
                </a:lnTo>
                <a:lnTo>
                  <a:pt x="2057304" y="0"/>
                </a:lnTo>
                <a:close/>
              </a:path>
            </a:pathLst>
          </a:custGeom>
          <a:solidFill>
            <a:srgbClr val="727272"/>
          </a:solidFill>
        </p:spPr>
        <p:txBody>
          <a:bodyPr wrap="square" lIns="0" tIns="0" rIns="0" bIns="0" rtlCol="0"/>
          <a:lstStyle/>
          <a:p>
            <a:endParaRPr sz="949"/>
          </a:p>
        </p:txBody>
      </p:sp>
      <p:sp>
        <p:nvSpPr>
          <p:cNvPr id="481" name="object 481"/>
          <p:cNvSpPr/>
          <p:nvPr/>
        </p:nvSpPr>
        <p:spPr>
          <a:xfrm>
            <a:off x="10866753" y="2085785"/>
            <a:ext cx="11380" cy="1673"/>
          </a:xfrm>
          <a:custGeom>
            <a:avLst/>
            <a:gdLst/>
            <a:ahLst/>
            <a:cxnLst/>
            <a:rect l="l" t="t" r="r" b="b"/>
            <a:pathLst>
              <a:path w="21590" h="3175">
                <a:moveTo>
                  <a:pt x="21062" y="0"/>
                </a:moveTo>
                <a:lnTo>
                  <a:pt x="0" y="3008"/>
                </a:lnTo>
              </a:path>
            </a:pathLst>
          </a:custGeom>
          <a:ln w="4011">
            <a:solidFill>
              <a:srgbClr val="000000"/>
            </a:solidFill>
          </a:ln>
        </p:spPr>
        <p:txBody>
          <a:bodyPr wrap="square" lIns="0" tIns="0" rIns="0" bIns="0" rtlCol="0"/>
          <a:lstStyle/>
          <a:p>
            <a:endParaRPr sz="949"/>
          </a:p>
        </p:txBody>
      </p:sp>
      <p:sp>
        <p:nvSpPr>
          <p:cNvPr id="482" name="object 482"/>
          <p:cNvSpPr/>
          <p:nvPr/>
        </p:nvSpPr>
        <p:spPr>
          <a:xfrm>
            <a:off x="10856179" y="2087371"/>
            <a:ext cx="10711" cy="4351"/>
          </a:xfrm>
          <a:custGeom>
            <a:avLst/>
            <a:gdLst/>
            <a:ahLst/>
            <a:cxnLst/>
            <a:rect l="l" t="t" r="r" b="b"/>
            <a:pathLst>
              <a:path w="20319" h="8254">
                <a:moveTo>
                  <a:pt x="20059" y="0"/>
                </a:moveTo>
                <a:lnTo>
                  <a:pt x="0" y="8023"/>
                </a:lnTo>
              </a:path>
            </a:pathLst>
          </a:custGeom>
          <a:ln w="4011">
            <a:solidFill>
              <a:srgbClr val="000000"/>
            </a:solidFill>
          </a:ln>
        </p:spPr>
        <p:txBody>
          <a:bodyPr wrap="square" lIns="0" tIns="0" rIns="0" bIns="0" rtlCol="0"/>
          <a:lstStyle/>
          <a:p>
            <a:endParaRPr sz="949"/>
          </a:p>
        </p:txBody>
      </p:sp>
      <p:sp>
        <p:nvSpPr>
          <p:cNvPr id="483" name="object 483"/>
          <p:cNvSpPr/>
          <p:nvPr/>
        </p:nvSpPr>
        <p:spPr>
          <a:xfrm>
            <a:off x="10847192" y="2091600"/>
            <a:ext cx="9037" cy="7029"/>
          </a:xfrm>
          <a:custGeom>
            <a:avLst/>
            <a:gdLst/>
            <a:ahLst/>
            <a:cxnLst/>
            <a:rect l="l" t="t" r="r" b="b"/>
            <a:pathLst>
              <a:path w="17144" h="13335">
                <a:moveTo>
                  <a:pt x="17050" y="0"/>
                </a:moveTo>
                <a:lnTo>
                  <a:pt x="0" y="13038"/>
                </a:lnTo>
              </a:path>
            </a:pathLst>
          </a:custGeom>
          <a:ln w="4011">
            <a:solidFill>
              <a:srgbClr val="000000"/>
            </a:solidFill>
          </a:ln>
        </p:spPr>
        <p:txBody>
          <a:bodyPr wrap="square" lIns="0" tIns="0" rIns="0" bIns="0" rtlCol="0"/>
          <a:lstStyle/>
          <a:p>
            <a:endParaRPr sz="949"/>
          </a:p>
        </p:txBody>
      </p:sp>
      <p:sp>
        <p:nvSpPr>
          <p:cNvPr id="484" name="object 484"/>
          <p:cNvSpPr/>
          <p:nvPr/>
        </p:nvSpPr>
        <p:spPr>
          <a:xfrm>
            <a:off x="10840319" y="2098472"/>
            <a:ext cx="7029" cy="9037"/>
          </a:xfrm>
          <a:custGeom>
            <a:avLst/>
            <a:gdLst/>
            <a:ahLst/>
            <a:cxnLst/>
            <a:rect l="l" t="t" r="r" b="b"/>
            <a:pathLst>
              <a:path w="13334" h="17145">
                <a:moveTo>
                  <a:pt x="13038" y="0"/>
                </a:moveTo>
                <a:lnTo>
                  <a:pt x="0" y="17050"/>
                </a:lnTo>
              </a:path>
            </a:pathLst>
          </a:custGeom>
          <a:ln w="4011">
            <a:solidFill>
              <a:srgbClr val="000000"/>
            </a:solidFill>
          </a:ln>
        </p:spPr>
        <p:txBody>
          <a:bodyPr wrap="square" lIns="0" tIns="0" rIns="0" bIns="0" rtlCol="0"/>
          <a:lstStyle/>
          <a:p>
            <a:endParaRPr sz="949"/>
          </a:p>
        </p:txBody>
      </p:sp>
      <p:sp>
        <p:nvSpPr>
          <p:cNvPr id="485" name="object 485"/>
          <p:cNvSpPr/>
          <p:nvPr/>
        </p:nvSpPr>
        <p:spPr>
          <a:xfrm>
            <a:off x="10836090" y="2107459"/>
            <a:ext cx="4351" cy="10711"/>
          </a:xfrm>
          <a:custGeom>
            <a:avLst/>
            <a:gdLst/>
            <a:ahLst/>
            <a:cxnLst/>
            <a:rect l="l" t="t" r="r" b="b"/>
            <a:pathLst>
              <a:path w="8255" h="20320">
                <a:moveTo>
                  <a:pt x="8023" y="0"/>
                </a:moveTo>
                <a:lnTo>
                  <a:pt x="0" y="20059"/>
                </a:lnTo>
              </a:path>
            </a:pathLst>
          </a:custGeom>
          <a:ln w="4011">
            <a:solidFill>
              <a:srgbClr val="000000"/>
            </a:solidFill>
          </a:ln>
        </p:spPr>
        <p:txBody>
          <a:bodyPr wrap="square" lIns="0" tIns="0" rIns="0" bIns="0" rtlCol="0"/>
          <a:lstStyle/>
          <a:p>
            <a:endParaRPr sz="949"/>
          </a:p>
        </p:txBody>
      </p:sp>
      <p:sp>
        <p:nvSpPr>
          <p:cNvPr id="486" name="object 486"/>
          <p:cNvSpPr/>
          <p:nvPr/>
        </p:nvSpPr>
        <p:spPr>
          <a:xfrm>
            <a:off x="10834505" y="2118033"/>
            <a:ext cx="1673" cy="11380"/>
          </a:xfrm>
          <a:custGeom>
            <a:avLst/>
            <a:gdLst/>
            <a:ahLst/>
            <a:cxnLst/>
            <a:rect l="l" t="t" r="r" b="b"/>
            <a:pathLst>
              <a:path w="3175" h="21589">
                <a:moveTo>
                  <a:pt x="3008" y="0"/>
                </a:moveTo>
                <a:lnTo>
                  <a:pt x="0" y="21062"/>
                </a:lnTo>
              </a:path>
            </a:pathLst>
          </a:custGeom>
          <a:ln w="4011">
            <a:solidFill>
              <a:srgbClr val="000000"/>
            </a:solidFill>
          </a:ln>
        </p:spPr>
        <p:txBody>
          <a:bodyPr wrap="square" lIns="0" tIns="0" rIns="0" bIns="0" rtlCol="0"/>
          <a:lstStyle/>
          <a:p>
            <a:endParaRPr sz="949"/>
          </a:p>
        </p:txBody>
      </p:sp>
      <p:sp>
        <p:nvSpPr>
          <p:cNvPr id="487" name="object 487"/>
          <p:cNvSpPr/>
          <p:nvPr/>
        </p:nvSpPr>
        <p:spPr>
          <a:xfrm>
            <a:off x="10834503" y="2129136"/>
            <a:ext cx="0" cy="1027529"/>
          </a:xfrm>
          <a:custGeom>
            <a:avLst/>
            <a:gdLst/>
            <a:ahLst/>
            <a:cxnLst/>
            <a:rect l="l" t="t" r="r" b="b"/>
            <a:pathLst>
              <a:path h="1949450">
                <a:moveTo>
                  <a:pt x="0" y="0"/>
                </a:moveTo>
                <a:lnTo>
                  <a:pt x="0" y="1948825"/>
                </a:lnTo>
              </a:path>
            </a:pathLst>
          </a:custGeom>
          <a:ln w="4011">
            <a:solidFill>
              <a:srgbClr val="000000"/>
            </a:solidFill>
          </a:ln>
        </p:spPr>
        <p:txBody>
          <a:bodyPr wrap="square" lIns="0" tIns="0" rIns="0" bIns="0" rtlCol="0"/>
          <a:lstStyle/>
          <a:p>
            <a:endParaRPr sz="949"/>
          </a:p>
        </p:txBody>
      </p:sp>
      <p:sp>
        <p:nvSpPr>
          <p:cNvPr id="488" name="object 488"/>
          <p:cNvSpPr/>
          <p:nvPr/>
        </p:nvSpPr>
        <p:spPr>
          <a:xfrm>
            <a:off x="10834505" y="3156335"/>
            <a:ext cx="1673" cy="11380"/>
          </a:xfrm>
          <a:custGeom>
            <a:avLst/>
            <a:gdLst/>
            <a:ahLst/>
            <a:cxnLst/>
            <a:rect l="l" t="t" r="r" b="b"/>
            <a:pathLst>
              <a:path w="3175" h="21589">
                <a:moveTo>
                  <a:pt x="0" y="0"/>
                </a:moveTo>
                <a:lnTo>
                  <a:pt x="3008" y="21062"/>
                </a:lnTo>
              </a:path>
            </a:pathLst>
          </a:custGeom>
          <a:ln w="4011">
            <a:solidFill>
              <a:srgbClr val="000000"/>
            </a:solidFill>
          </a:ln>
        </p:spPr>
        <p:txBody>
          <a:bodyPr wrap="square" lIns="0" tIns="0" rIns="0" bIns="0" rtlCol="0"/>
          <a:lstStyle/>
          <a:p>
            <a:endParaRPr sz="949"/>
          </a:p>
        </p:txBody>
      </p:sp>
      <p:sp>
        <p:nvSpPr>
          <p:cNvPr id="489" name="object 489"/>
          <p:cNvSpPr/>
          <p:nvPr/>
        </p:nvSpPr>
        <p:spPr>
          <a:xfrm>
            <a:off x="10836090" y="3167437"/>
            <a:ext cx="4351" cy="10711"/>
          </a:xfrm>
          <a:custGeom>
            <a:avLst/>
            <a:gdLst/>
            <a:ahLst/>
            <a:cxnLst/>
            <a:rect l="l" t="t" r="r" b="b"/>
            <a:pathLst>
              <a:path w="8255" h="20320">
                <a:moveTo>
                  <a:pt x="0" y="0"/>
                </a:moveTo>
                <a:lnTo>
                  <a:pt x="8023" y="20059"/>
                </a:lnTo>
              </a:path>
            </a:pathLst>
          </a:custGeom>
          <a:ln w="4011">
            <a:solidFill>
              <a:srgbClr val="000000"/>
            </a:solidFill>
          </a:ln>
        </p:spPr>
        <p:txBody>
          <a:bodyPr wrap="square" lIns="0" tIns="0" rIns="0" bIns="0" rtlCol="0"/>
          <a:lstStyle/>
          <a:p>
            <a:endParaRPr sz="949"/>
          </a:p>
        </p:txBody>
      </p:sp>
      <p:sp>
        <p:nvSpPr>
          <p:cNvPr id="490" name="object 490"/>
          <p:cNvSpPr/>
          <p:nvPr/>
        </p:nvSpPr>
        <p:spPr>
          <a:xfrm>
            <a:off x="10840319" y="3178011"/>
            <a:ext cx="7029" cy="9037"/>
          </a:xfrm>
          <a:custGeom>
            <a:avLst/>
            <a:gdLst/>
            <a:ahLst/>
            <a:cxnLst/>
            <a:rect l="l" t="t" r="r" b="b"/>
            <a:pathLst>
              <a:path w="13334" h="17145">
                <a:moveTo>
                  <a:pt x="0" y="0"/>
                </a:moveTo>
                <a:lnTo>
                  <a:pt x="13038" y="17050"/>
                </a:lnTo>
              </a:path>
            </a:pathLst>
          </a:custGeom>
          <a:ln w="4011">
            <a:solidFill>
              <a:srgbClr val="000000"/>
            </a:solidFill>
          </a:ln>
        </p:spPr>
        <p:txBody>
          <a:bodyPr wrap="square" lIns="0" tIns="0" rIns="0" bIns="0" rtlCol="0"/>
          <a:lstStyle/>
          <a:p>
            <a:endParaRPr sz="949"/>
          </a:p>
        </p:txBody>
      </p:sp>
      <p:sp>
        <p:nvSpPr>
          <p:cNvPr id="491" name="object 491"/>
          <p:cNvSpPr/>
          <p:nvPr/>
        </p:nvSpPr>
        <p:spPr>
          <a:xfrm>
            <a:off x="10847192" y="3186998"/>
            <a:ext cx="9037" cy="7029"/>
          </a:xfrm>
          <a:custGeom>
            <a:avLst/>
            <a:gdLst/>
            <a:ahLst/>
            <a:cxnLst/>
            <a:rect l="l" t="t" r="r" b="b"/>
            <a:pathLst>
              <a:path w="17144" h="13335">
                <a:moveTo>
                  <a:pt x="0" y="0"/>
                </a:moveTo>
                <a:lnTo>
                  <a:pt x="17050" y="13038"/>
                </a:lnTo>
              </a:path>
            </a:pathLst>
          </a:custGeom>
          <a:ln w="4011">
            <a:solidFill>
              <a:srgbClr val="000000"/>
            </a:solidFill>
          </a:ln>
        </p:spPr>
        <p:txBody>
          <a:bodyPr wrap="square" lIns="0" tIns="0" rIns="0" bIns="0" rtlCol="0"/>
          <a:lstStyle/>
          <a:p>
            <a:endParaRPr sz="949"/>
          </a:p>
        </p:txBody>
      </p:sp>
      <p:sp>
        <p:nvSpPr>
          <p:cNvPr id="492" name="object 492"/>
          <p:cNvSpPr/>
          <p:nvPr/>
        </p:nvSpPr>
        <p:spPr>
          <a:xfrm>
            <a:off x="10856179" y="3193871"/>
            <a:ext cx="10711" cy="4351"/>
          </a:xfrm>
          <a:custGeom>
            <a:avLst/>
            <a:gdLst/>
            <a:ahLst/>
            <a:cxnLst/>
            <a:rect l="l" t="t" r="r" b="b"/>
            <a:pathLst>
              <a:path w="20319" h="8254">
                <a:moveTo>
                  <a:pt x="0" y="0"/>
                </a:moveTo>
                <a:lnTo>
                  <a:pt x="20059" y="8023"/>
                </a:lnTo>
              </a:path>
            </a:pathLst>
          </a:custGeom>
          <a:ln w="4011">
            <a:solidFill>
              <a:srgbClr val="000000"/>
            </a:solidFill>
          </a:ln>
        </p:spPr>
        <p:txBody>
          <a:bodyPr wrap="square" lIns="0" tIns="0" rIns="0" bIns="0" rtlCol="0"/>
          <a:lstStyle/>
          <a:p>
            <a:endParaRPr sz="949"/>
          </a:p>
        </p:txBody>
      </p:sp>
      <p:sp>
        <p:nvSpPr>
          <p:cNvPr id="493" name="object 493"/>
          <p:cNvSpPr/>
          <p:nvPr/>
        </p:nvSpPr>
        <p:spPr>
          <a:xfrm>
            <a:off x="10866753" y="3198101"/>
            <a:ext cx="11380" cy="1673"/>
          </a:xfrm>
          <a:custGeom>
            <a:avLst/>
            <a:gdLst/>
            <a:ahLst/>
            <a:cxnLst/>
            <a:rect l="l" t="t" r="r" b="b"/>
            <a:pathLst>
              <a:path w="21590" h="3175">
                <a:moveTo>
                  <a:pt x="0" y="0"/>
                </a:moveTo>
                <a:lnTo>
                  <a:pt x="21062" y="3008"/>
                </a:lnTo>
              </a:path>
            </a:pathLst>
          </a:custGeom>
          <a:ln w="4011">
            <a:solidFill>
              <a:srgbClr val="000000"/>
            </a:solidFill>
          </a:ln>
        </p:spPr>
        <p:txBody>
          <a:bodyPr wrap="square" lIns="0" tIns="0" rIns="0" bIns="0" rtlCol="0"/>
          <a:lstStyle/>
          <a:p>
            <a:endParaRPr sz="949"/>
          </a:p>
        </p:txBody>
      </p:sp>
      <p:sp>
        <p:nvSpPr>
          <p:cNvPr id="494" name="object 494"/>
          <p:cNvSpPr/>
          <p:nvPr/>
        </p:nvSpPr>
        <p:spPr>
          <a:xfrm>
            <a:off x="10877853" y="3199685"/>
            <a:ext cx="1025187" cy="0"/>
          </a:xfrm>
          <a:custGeom>
            <a:avLst/>
            <a:gdLst/>
            <a:ahLst/>
            <a:cxnLst/>
            <a:rect l="l" t="t" r="r" b="b"/>
            <a:pathLst>
              <a:path w="1945005">
                <a:moveTo>
                  <a:pt x="0" y="0"/>
                </a:moveTo>
                <a:lnTo>
                  <a:pt x="1944813" y="0"/>
                </a:lnTo>
              </a:path>
            </a:pathLst>
          </a:custGeom>
          <a:ln w="4011">
            <a:solidFill>
              <a:srgbClr val="000000"/>
            </a:solidFill>
          </a:ln>
        </p:spPr>
        <p:txBody>
          <a:bodyPr wrap="square" lIns="0" tIns="0" rIns="0" bIns="0" rtlCol="0"/>
          <a:lstStyle/>
          <a:p>
            <a:endParaRPr sz="949"/>
          </a:p>
        </p:txBody>
      </p:sp>
      <p:sp>
        <p:nvSpPr>
          <p:cNvPr id="495" name="object 495"/>
          <p:cNvSpPr/>
          <p:nvPr/>
        </p:nvSpPr>
        <p:spPr>
          <a:xfrm>
            <a:off x="11902939" y="3198101"/>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496" name="object 496"/>
          <p:cNvSpPr/>
          <p:nvPr/>
        </p:nvSpPr>
        <p:spPr>
          <a:xfrm>
            <a:off x="11914569" y="3193871"/>
            <a:ext cx="10376" cy="4351"/>
          </a:xfrm>
          <a:custGeom>
            <a:avLst/>
            <a:gdLst/>
            <a:ahLst/>
            <a:cxnLst/>
            <a:rect l="l" t="t" r="r" b="b"/>
            <a:pathLst>
              <a:path w="19684" h="8254">
                <a:moveTo>
                  <a:pt x="0" y="8023"/>
                </a:moveTo>
                <a:lnTo>
                  <a:pt x="19056" y="0"/>
                </a:lnTo>
              </a:path>
            </a:pathLst>
          </a:custGeom>
          <a:ln w="4011">
            <a:solidFill>
              <a:srgbClr val="000000"/>
            </a:solidFill>
          </a:ln>
        </p:spPr>
        <p:txBody>
          <a:bodyPr wrap="square" lIns="0" tIns="0" rIns="0" bIns="0" rtlCol="0"/>
          <a:lstStyle/>
          <a:p>
            <a:endParaRPr sz="949"/>
          </a:p>
        </p:txBody>
      </p:sp>
      <p:sp>
        <p:nvSpPr>
          <p:cNvPr id="497" name="object 497"/>
          <p:cNvSpPr/>
          <p:nvPr/>
        </p:nvSpPr>
        <p:spPr>
          <a:xfrm>
            <a:off x="11924616" y="3186998"/>
            <a:ext cx="9037" cy="7029"/>
          </a:xfrm>
          <a:custGeom>
            <a:avLst/>
            <a:gdLst/>
            <a:ahLst/>
            <a:cxnLst/>
            <a:rect l="l" t="t" r="r" b="b"/>
            <a:pathLst>
              <a:path w="17144" h="13335">
                <a:moveTo>
                  <a:pt x="0" y="13038"/>
                </a:moveTo>
                <a:lnTo>
                  <a:pt x="17050" y="0"/>
                </a:lnTo>
              </a:path>
            </a:pathLst>
          </a:custGeom>
          <a:ln w="4011">
            <a:solidFill>
              <a:srgbClr val="000000"/>
            </a:solidFill>
          </a:ln>
        </p:spPr>
        <p:txBody>
          <a:bodyPr wrap="square" lIns="0" tIns="0" rIns="0" bIns="0" rtlCol="0"/>
          <a:lstStyle/>
          <a:p>
            <a:endParaRPr sz="949"/>
          </a:p>
        </p:txBody>
      </p:sp>
      <p:sp>
        <p:nvSpPr>
          <p:cNvPr id="498" name="object 498"/>
          <p:cNvSpPr/>
          <p:nvPr/>
        </p:nvSpPr>
        <p:spPr>
          <a:xfrm>
            <a:off x="11933603" y="3178011"/>
            <a:ext cx="7029" cy="9037"/>
          </a:xfrm>
          <a:custGeom>
            <a:avLst/>
            <a:gdLst/>
            <a:ahLst/>
            <a:cxnLst/>
            <a:rect l="l" t="t" r="r" b="b"/>
            <a:pathLst>
              <a:path w="13334" h="17145">
                <a:moveTo>
                  <a:pt x="0" y="17050"/>
                </a:moveTo>
                <a:lnTo>
                  <a:pt x="13038" y="0"/>
                </a:lnTo>
              </a:path>
            </a:pathLst>
          </a:custGeom>
          <a:ln w="4011">
            <a:solidFill>
              <a:srgbClr val="000000"/>
            </a:solidFill>
          </a:ln>
        </p:spPr>
        <p:txBody>
          <a:bodyPr wrap="square" lIns="0" tIns="0" rIns="0" bIns="0" rtlCol="0"/>
          <a:lstStyle/>
          <a:p>
            <a:endParaRPr sz="949"/>
          </a:p>
        </p:txBody>
      </p:sp>
      <p:sp>
        <p:nvSpPr>
          <p:cNvPr id="499" name="object 499"/>
          <p:cNvSpPr/>
          <p:nvPr/>
        </p:nvSpPr>
        <p:spPr>
          <a:xfrm>
            <a:off x="11940475" y="3167437"/>
            <a:ext cx="5020" cy="10711"/>
          </a:xfrm>
          <a:custGeom>
            <a:avLst/>
            <a:gdLst/>
            <a:ahLst/>
            <a:cxnLst/>
            <a:rect l="l" t="t" r="r" b="b"/>
            <a:pathLst>
              <a:path w="9525" h="20320">
                <a:moveTo>
                  <a:pt x="0" y="20059"/>
                </a:moveTo>
                <a:lnTo>
                  <a:pt x="9026" y="0"/>
                </a:lnTo>
              </a:path>
            </a:pathLst>
          </a:custGeom>
          <a:ln w="4011">
            <a:solidFill>
              <a:srgbClr val="000000"/>
            </a:solidFill>
          </a:ln>
        </p:spPr>
        <p:txBody>
          <a:bodyPr wrap="square" lIns="0" tIns="0" rIns="0" bIns="0" rtlCol="0"/>
          <a:lstStyle/>
          <a:p>
            <a:endParaRPr sz="949"/>
          </a:p>
        </p:txBody>
      </p:sp>
      <p:sp>
        <p:nvSpPr>
          <p:cNvPr id="500" name="object 500"/>
          <p:cNvSpPr/>
          <p:nvPr/>
        </p:nvSpPr>
        <p:spPr>
          <a:xfrm>
            <a:off x="11945233" y="3156335"/>
            <a:ext cx="1339" cy="11380"/>
          </a:xfrm>
          <a:custGeom>
            <a:avLst/>
            <a:gdLst/>
            <a:ahLst/>
            <a:cxnLst/>
            <a:rect l="l" t="t" r="r" b="b"/>
            <a:pathLst>
              <a:path w="2540" h="21589">
                <a:moveTo>
                  <a:pt x="0" y="21062"/>
                </a:moveTo>
                <a:lnTo>
                  <a:pt x="2005" y="0"/>
                </a:lnTo>
              </a:path>
            </a:pathLst>
          </a:custGeom>
          <a:ln w="4011">
            <a:solidFill>
              <a:srgbClr val="000000"/>
            </a:solidFill>
          </a:ln>
        </p:spPr>
        <p:txBody>
          <a:bodyPr wrap="square" lIns="0" tIns="0" rIns="0" bIns="0" rtlCol="0"/>
          <a:lstStyle/>
          <a:p>
            <a:endParaRPr sz="949"/>
          </a:p>
        </p:txBody>
      </p:sp>
      <p:sp>
        <p:nvSpPr>
          <p:cNvPr id="501" name="object 501"/>
          <p:cNvSpPr/>
          <p:nvPr/>
        </p:nvSpPr>
        <p:spPr>
          <a:xfrm>
            <a:off x="11946289" y="2129136"/>
            <a:ext cx="0" cy="1027529"/>
          </a:xfrm>
          <a:custGeom>
            <a:avLst/>
            <a:gdLst/>
            <a:ahLst/>
            <a:cxnLst/>
            <a:rect l="l" t="t" r="r" b="b"/>
            <a:pathLst>
              <a:path h="1949450">
                <a:moveTo>
                  <a:pt x="0" y="1948825"/>
                </a:moveTo>
                <a:lnTo>
                  <a:pt x="0" y="0"/>
                </a:lnTo>
              </a:path>
            </a:pathLst>
          </a:custGeom>
          <a:ln w="4011">
            <a:solidFill>
              <a:srgbClr val="000000"/>
            </a:solidFill>
          </a:ln>
        </p:spPr>
        <p:txBody>
          <a:bodyPr wrap="square" lIns="0" tIns="0" rIns="0" bIns="0" rtlCol="0"/>
          <a:lstStyle/>
          <a:p>
            <a:endParaRPr sz="949"/>
          </a:p>
        </p:txBody>
      </p:sp>
      <p:sp>
        <p:nvSpPr>
          <p:cNvPr id="502" name="object 502"/>
          <p:cNvSpPr/>
          <p:nvPr/>
        </p:nvSpPr>
        <p:spPr>
          <a:xfrm>
            <a:off x="11945233" y="2118033"/>
            <a:ext cx="1339" cy="11380"/>
          </a:xfrm>
          <a:custGeom>
            <a:avLst/>
            <a:gdLst/>
            <a:ahLst/>
            <a:cxnLst/>
            <a:rect l="l" t="t" r="r" b="b"/>
            <a:pathLst>
              <a:path w="2540" h="21589">
                <a:moveTo>
                  <a:pt x="2005" y="21062"/>
                </a:moveTo>
                <a:lnTo>
                  <a:pt x="0" y="0"/>
                </a:lnTo>
              </a:path>
            </a:pathLst>
          </a:custGeom>
          <a:ln w="4011">
            <a:solidFill>
              <a:srgbClr val="000000"/>
            </a:solidFill>
          </a:ln>
        </p:spPr>
        <p:txBody>
          <a:bodyPr wrap="square" lIns="0" tIns="0" rIns="0" bIns="0" rtlCol="0"/>
          <a:lstStyle/>
          <a:p>
            <a:endParaRPr sz="949"/>
          </a:p>
        </p:txBody>
      </p:sp>
      <p:sp>
        <p:nvSpPr>
          <p:cNvPr id="503" name="object 503"/>
          <p:cNvSpPr/>
          <p:nvPr/>
        </p:nvSpPr>
        <p:spPr>
          <a:xfrm>
            <a:off x="11940475" y="2107459"/>
            <a:ext cx="5020" cy="10711"/>
          </a:xfrm>
          <a:custGeom>
            <a:avLst/>
            <a:gdLst/>
            <a:ahLst/>
            <a:cxnLst/>
            <a:rect l="l" t="t" r="r" b="b"/>
            <a:pathLst>
              <a:path w="9525" h="20320">
                <a:moveTo>
                  <a:pt x="9026" y="20059"/>
                </a:moveTo>
                <a:lnTo>
                  <a:pt x="0" y="0"/>
                </a:lnTo>
              </a:path>
            </a:pathLst>
          </a:custGeom>
          <a:ln w="4011">
            <a:solidFill>
              <a:srgbClr val="000000"/>
            </a:solidFill>
          </a:ln>
        </p:spPr>
        <p:txBody>
          <a:bodyPr wrap="square" lIns="0" tIns="0" rIns="0" bIns="0" rtlCol="0"/>
          <a:lstStyle/>
          <a:p>
            <a:endParaRPr sz="949"/>
          </a:p>
        </p:txBody>
      </p:sp>
      <p:sp>
        <p:nvSpPr>
          <p:cNvPr id="504" name="object 504"/>
          <p:cNvSpPr/>
          <p:nvPr/>
        </p:nvSpPr>
        <p:spPr>
          <a:xfrm>
            <a:off x="11933603" y="2098472"/>
            <a:ext cx="7029" cy="9037"/>
          </a:xfrm>
          <a:custGeom>
            <a:avLst/>
            <a:gdLst/>
            <a:ahLst/>
            <a:cxnLst/>
            <a:rect l="l" t="t" r="r" b="b"/>
            <a:pathLst>
              <a:path w="13334" h="17145">
                <a:moveTo>
                  <a:pt x="13038" y="17050"/>
                </a:moveTo>
                <a:lnTo>
                  <a:pt x="0" y="0"/>
                </a:lnTo>
              </a:path>
            </a:pathLst>
          </a:custGeom>
          <a:ln w="4011">
            <a:solidFill>
              <a:srgbClr val="000000"/>
            </a:solidFill>
          </a:ln>
        </p:spPr>
        <p:txBody>
          <a:bodyPr wrap="square" lIns="0" tIns="0" rIns="0" bIns="0" rtlCol="0"/>
          <a:lstStyle/>
          <a:p>
            <a:endParaRPr sz="949"/>
          </a:p>
        </p:txBody>
      </p:sp>
      <p:sp>
        <p:nvSpPr>
          <p:cNvPr id="505" name="object 505"/>
          <p:cNvSpPr/>
          <p:nvPr/>
        </p:nvSpPr>
        <p:spPr>
          <a:xfrm>
            <a:off x="11924616" y="2091600"/>
            <a:ext cx="9037" cy="7029"/>
          </a:xfrm>
          <a:custGeom>
            <a:avLst/>
            <a:gdLst/>
            <a:ahLst/>
            <a:cxnLst/>
            <a:rect l="l" t="t" r="r" b="b"/>
            <a:pathLst>
              <a:path w="17144" h="13335">
                <a:moveTo>
                  <a:pt x="17050" y="13038"/>
                </a:moveTo>
                <a:lnTo>
                  <a:pt x="0" y="0"/>
                </a:lnTo>
              </a:path>
            </a:pathLst>
          </a:custGeom>
          <a:ln w="4011">
            <a:solidFill>
              <a:srgbClr val="000000"/>
            </a:solidFill>
          </a:ln>
        </p:spPr>
        <p:txBody>
          <a:bodyPr wrap="square" lIns="0" tIns="0" rIns="0" bIns="0" rtlCol="0"/>
          <a:lstStyle/>
          <a:p>
            <a:endParaRPr sz="949"/>
          </a:p>
        </p:txBody>
      </p:sp>
      <p:sp>
        <p:nvSpPr>
          <p:cNvPr id="506" name="object 506"/>
          <p:cNvSpPr/>
          <p:nvPr/>
        </p:nvSpPr>
        <p:spPr>
          <a:xfrm>
            <a:off x="11914569" y="2087371"/>
            <a:ext cx="10376" cy="4351"/>
          </a:xfrm>
          <a:custGeom>
            <a:avLst/>
            <a:gdLst/>
            <a:ahLst/>
            <a:cxnLst/>
            <a:rect l="l" t="t" r="r" b="b"/>
            <a:pathLst>
              <a:path w="19684" h="8254">
                <a:moveTo>
                  <a:pt x="19056" y="8023"/>
                </a:moveTo>
                <a:lnTo>
                  <a:pt x="0" y="0"/>
                </a:lnTo>
              </a:path>
            </a:pathLst>
          </a:custGeom>
          <a:ln w="4011">
            <a:solidFill>
              <a:srgbClr val="000000"/>
            </a:solidFill>
          </a:ln>
        </p:spPr>
        <p:txBody>
          <a:bodyPr wrap="square" lIns="0" tIns="0" rIns="0" bIns="0" rtlCol="0"/>
          <a:lstStyle/>
          <a:p>
            <a:endParaRPr sz="949"/>
          </a:p>
        </p:txBody>
      </p:sp>
      <p:sp>
        <p:nvSpPr>
          <p:cNvPr id="507" name="object 507"/>
          <p:cNvSpPr/>
          <p:nvPr/>
        </p:nvSpPr>
        <p:spPr>
          <a:xfrm>
            <a:off x="11902939" y="2085785"/>
            <a:ext cx="11715" cy="1673"/>
          </a:xfrm>
          <a:custGeom>
            <a:avLst/>
            <a:gdLst/>
            <a:ahLst/>
            <a:cxnLst/>
            <a:rect l="l" t="t" r="r" b="b"/>
            <a:pathLst>
              <a:path w="22225" h="3175">
                <a:moveTo>
                  <a:pt x="22065" y="3008"/>
                </a:moveTo>
                <a:lnTo>
                  <a:pt x="0" y="0"/>
                </a:lnTo>
              </a:path>
            </a:pathLst>
          </a:custGeom>
          <a:ln w="4011">
            <a:solidFill>
              <a:srgbClr val="000000"/>
            </a:solidFill>
          </a:ln>
        </p:spPr>
        <p:txBody>
          <a:bodyPr wrap="square" lIns="0" tIns="0" rIns="0" bIns="0" rtlCol="0"/>
          <a:lstStyle/>
          <a:p>
            <a:endParaRPr sz="949"/>
          </a:p>
        </p:txBody>
      </p:sp>
      <p:sp>
        <p:nvSpPr>
          <p:cNvPr id="508" name="object 508"/>
          <p:cNvSpPr/>
          <p:nvPr/>
        </p:nvSpPr>
        <p:spPr>
          <a:xfrm>
            <a:off x="10877853" y="2085784"/>
            <a:ext cx="1025187" cy="0"/>
          </a:xfrm>
          <a:custGeom>
            <a:avLst/>
            <a:gdLst/>
            <a:ahLst/>
            <a:cxnLst/>
            <a:rect l="l" t="t" r="r" b="b"/>
            <a:pathLst>
              <a:path w="1945005">
                <a:moveTo>
                  <a:pt x="1944813" y="0"/>
                </a:moveTo>
                <a:lnTo>
                  <a:pt x="0" y="0"/>
                </a:lnTo>
              </a:path>
            </a:pathLst>
          </a:custGeom>
          <a:ln w="4011">
            <a:solidFill>
              <a:srgbClr val="000000"/>
            </a:solidFill>
          </a:ln>
        </p:spPr>
        <p:txBody>
          <a:bodyPr wrap="square" lIns="0" tIns="0" rIns="0" bIns="0" rtlCol="0"/>
          <a:lstStyle/>
          <a:p>
            <a:endParaRPr sz="949"/>
          </a:p>
        </p:txBody>
      </p:sp>
      <p:sp>
        <p:nvSpPr>
          <p:cNvPr id="509" name="object 509"/>
          <p:cNvSpPr/>
          <p:nvPr/>
        </p:nvSpPr>
        <p:spPr>
          <a:xfrm>
            <a:off x="10851607" y="2102374"/>
            <a:ext cx="1079743" cy="1081415"/>
          </a:xfrm>
          <a:custGeom>
            <a:avLst/>
            <a:gdLst/>
            <a:ahLst/>
            <a:cxnLst/>
            <a:rect l="l" t="t" r="r" b="b"/>
            <a:pathLst>
              <a:path w="2048509" h="2051685">
                <a:moveTo>
                  <a:pt x="23070" y="2022196"/>
                </a:moveTo>
                <a:lnTo>
                  <a:pt x="7021" y="2022196"/>
                </a:lnTo>
                <a:lnTo>
                  <a:pt x="7021" y="2025205"/>
                </a:lnTo>
                <a:lnTo>
                  <a:pt x="8024" y="2025205"/>
                </a:lnTo>
                <a:lnTo>
                  <a:pt x="10030" y="2027212"/>
                </a:lnTo>
                <a:lnTo>
                  <a:pt x="10030" y="2029218"/>
                </a:lnTo>
                <a:lnTo>
                  <a:pt x="11033" y="2029218"/>
                </a:lnTo>
                <a:lnTo>
                  <a:pt x="13039" y="2031224"/>
                </a:lnTo>
                <a:lnTo>
                  <a:pt x="13039" y="2033230"/>
                </a:lnTo>
                <a:lnTo>
                  <a:pt x="14042" y="2033230"/>
                </a:lnTo>
                <a:lnTo>
                  <a:pt x="15045" y="2034233"/>
                </a:lnTo>
                <a:lnTo>
                  <a:pt x="15045" y="2036239"/>
                </a:lnTo>
                <a:lnTo>
                  <a:pt x="17051" y="2036239"/>
                </a:lnTo>
                <a:lnTo>
                  <a:pt x="18054" y="2037242"/>
                </a:lnTo>
                <a:lnTo>
                  <a:pt x="20061" y="2038245"/>
                </a:lnTo>
                <a:lnTo>
                  <a:pt x="22067" y="2040251"/>
                </a:lnTo>
                <a:lnTo>
                  <a:pt x="24073" y="2041255"/>
                </a:lnTo>
                <a:lnTo>
                  <a:pt x="26079" y="2043261"/>
                </a:lnTo>
                <a:lnTo>
                  <a:pt x="29088" y="2044264"/>
                </a:lnTo>
                <a:lnTo>
                  <a:pt x="31094" y="2045267"/>
                </a:lnTo>
                <a:lnTo>
                  <a:pt x="34104" y="2046270"/>
                </a:lnTo>
                <a:lnTo>
                  <a:pt x="38116" y="2048276"/>
                </a:lnTo>
                <a:lnTo>
                  <a:pt x="52159" y="2050282"/>
                </a:lnTo>
                <a:lnTo>
                  <a:pt x="1996116" y="2051285"/>
                </a:lnTo>
                <a:lnTo>
                  <a:pt x="1996116" y="2050282"/>
                </a:lnTo>
                <a:lnTo>
                  <a:pt x="2003138" y="2049279"/>
                </a:lnTo>
                <a:lnTo>
                  <a:pt x="2009156" y="2048276"/>
                </a:lnTo>
                <a:lnTo>
                  <a:pt x="2015174" y="2046270"/>
                </a:lnTo>
                <a:lnTo>
                  <a:pt x="2017181" y="2045267"/>
                </a:lnTo>
                <a:lnTo>
                  <a:pt x="2020190" y="2044264"/>
                </a:lnTo>
                <a:lnTo>
                  <a:pt x="2024202" y="2042258"/>
                </a:lnTo>
                <a:lnTo>
                  <a:pt x="2025205" y="2041255"/>
                </a:lnTo>
                <a:lnTo>
                  <a:pt x="2027211" y="2040251"/>
                </a:lnTo>
                <a:lnTo>
                  <a:pt x="2029217" y="2038245"/>
                </a:lnTo>
                <a:lnTo>
                  <a:pt x="2031224" y="2037242"/>
                </a:lnTo>
                <a:lnTo>
                  <a:pt x="1996116" y="2037242"/>
                </a:lnTo>
                <a:lnTo>
                  <a:pt x="52159" y="2036239"/>
                </a:lnTo>
                <a:lnTo>
                  <a:pt x="42128" y="2035236"/>
                </a:lnTo>
                <a:lnTo>
                  <a:pt x="36110" y="2032227"/>
                </a:lnTo>
                <a:lnTo>
                  <a:pt x="33100" y="2031224"/>
                </a:lnTo>
                <a:lnTo>
                  <a:pt x="31094" y="2029218"/>
                </a:lnTo>
                <a:lnTo>
                  <a:pt x="29088" y="2028215"/>
                </a:lnTo>
                <a:lnTo>
                  <a:pt x="27082" y="2026208"/>
                </a:lnTo>
                <a:lnTo>
                  <a:pt x="25076" y="2026208"/>
                </a:lnTo>
                <a:lnTo>
                  <a:pt x="25076" y="2024202"/>
                </a:lnTo>
                <a:lnTo>
                  <a:pt x="23070" y="2022196"/>
                </a:lnTo>
                <a:close/>
              </a:path>
              <a:path w="2048509" h="2051685">
                <a:moveTo>
                  <a:pt x="2045267" y="33101"/>
                </a:moveTo>
                <a:lnTo>
                  <a:pt x="2030220" y="33101"/>
                </a:lnTo>
                <a:lnTo>
                  <a:pt x="2030220" y="36110"/>
                </a:lnTo>
                <a:lnTo>
                  <a:pt x="2031224" y="36110"/>
                </a:lnTo>
                <a:lnTo>
                  <a:pt x="2031224" y="39119"/>
                </a:lnTo>
                <a:lnTo>
                  <a:pt x="2032227" y="39119"/>
                </a:lnTo>
                <a:lnTo>
                  <a:pt x="2032227" y="42128"/>
                </a:lnTo>
                <a:lnTo>
                  <a:pt x="2033230" y="42128"/>
                </a:lnTo>
                <a:lnTo>
                  <a:pt x="2033230" y="47144"/>
                </a:lnTo>
                <a:lnTo>
                  <a:pt x="2034233" y="47144"/>
                </a:lnTo>
                <a:lnTo>
                  <a:pt x="2033230" y="2003138"/>
                </a:lnTo>
                <a:lnTo>
                  <a:pt x="2032227" y="2008153"/>
                </a:lnTo>
                <a:lnTo>
                  <a:pt x="2029217" y="2017181"/>
                </a:lnTo>
                <a:lnTo>
                  <a:pt x="2028214" y="2019187"/>
                </a:lnTo>
                <a:lnTo>
                  <a:pt x="2026208" y="2021193"/>
                </a:lnTo>
                <a:lnTo>
                  <a:pt x="2025205" y="2023199"/>
                </a:lnTo>
                <a:lnTo>
                  <a:pt x="2021193" y="2027212"/>
                </a:lnTo>
                <a:lnTo>
                  <a:pt x="2019187" y="2028215"/>
                </a:lnTo>
                <a:lnTo>
                  <a:pt x="2017181" y="2030221"/>
                </a:lnTo>
                <a:lnTo>
                  <a:pt x="2009156" y="2034233"/>
                </a:lnTo>
                <a:lnTo>
                  <a:pt x="2006147" y="2035236"/>
                </a:lnTo>
                <a:lnTo>
                  <a:pt x="1996116" y="2036239"/>
                </a:lnTo>
                <a:lnTo>
                  <a:pt x="1996116" y="2037242"/>
                </a:lnTo>
                <a:lnTo>
                  <a:pt x="2031224" y="2037242"/>
                </a:lnTo>
                <a:lnTo>
                  <a:pt x="2035236" y="2033230"/>
                </a:lnTo>
                <a:lnTo>
                  <a:pt x="2036239" y="2031224"/>
                </a:lnTo>
                <a:lnTo>
                  <a:pt x="2038245" y="2029218"/>
                </a:lnTo>
                <a:lnTo>
                  <a:pt x="2039248" y="2027212"/>
                </a:lnTo>
                <a:lnTo>
                  <a:pt x="2040251" y="2026208"/>
                </a:lnTo>
                <a:lnTo>
                  <a:pt x="2043260" y="2020190"/>
                </a:lnTo>
                <a:lnTo>
                  <a:pt x="2044264" y="2017181"/>
                </a:lnTo>
                <a:lnTo>
                  <a:pt x="2045267" y="2015175"/>
                </a:lnTo>
                <a:lnTo>
                  <a:pt x="2046270" y="2012165"/>
                </a:lnTo>
                <a:lnTo>
                  <a:pt x="2047273" y="2005144"/>
                </a:lnTo>
                <a:lnTo>
                  <a:pt x="2048276" y="45138"/>
                </a:lnTo>
                <a:lnTo>
                  <a:pt x="2047273" y="45138"/>
                </a:lnTo>
                <a:lnTo>
                  <a:pt x="2047273" y="38116"/>
                </a:lnTo>
                <a:lnTo>
                  <a:pt x="2046270" y="38116"/>
                </a:lnTo>
                <a:lnTo>
                  <a:pt x="2046270" y="35107"/>
                </a:lnTo>
                <a:lnTo>
                  <a:pt x="2045267" y="35107"/>
                </a:lnTo>
                <a:lnTo>
                  <a:pt x="2045267" y="33101"/>
                </a:lnTo>
                <a:close/>
              </a:path>
              <a:path w="2048509" h="2051685">
                <a:moveTo>
                  <a:pt x="19057" y="2015175"/>
                </a:moveTo>
                <a:lnTo>
                  <a:pt x="4011" y="2015175"/>
                </a:lnTo>
                <a:lnTo>
                  <a:pt x="4011" y="2017181"/>
                </a:lnTo>
                <a:lnTo>
                  <a:pt x="5014" y="2017181"/>
                </a:lnTo>
                <a:lnTo>
                  <a:pt x="5014" y="2020190"/>
                </a:lnTo>
                <a:lnTo>
                  <a:pt x="6017" y="2020190"/>
                </a:lnTo>
                <a:lnTo>
                  <a:pt x="6017" y="2022196"/>
                </a:lnTo>
                <a:lnTo>
                  <a:pt x="22067" y="2022196"/>
                </a:lnTo>
                <a:lnTo>
                  <a:pt x="22067" y="2020190"/>
                </a:lnTo>
                <a:lnTo>
                  <a:pt x="20061" y="2018184"/>
                </a:lnTo>
                <a:lnTo>
                  <a:pt x="19057" y="2018184"/>
                </a:lnTo>
                <a:lnTo>
                  <a:pt x="19057" y="2015175"/>
                </a:lnTo>
                <a:close/>
              </a:path>
              <a:path w="2048509" h="2051685">
                <a:moveTo>
                  <a:pt x="18054" y="2013168"/>
                </a:moveTo>
                <a:lnTo>
                  <a:pt x="3008" y="2013168"/>
                </a:lnTo>
                <a:lnTo>
                  <a:pt x="3008" y="2015175"/>
                </a:lnTo>
                <a:lnTo>
                  <a:pt x="18054" y="2015175"/>
                </a:lnTo>
                <a:lnTo>
                  <a:pt x="18054" y="2013168"/>
                </a:lnTo>
                <a:close/>
              </a:path>
              <a:path w="2048509" h="2051685">
                <a:moveTo>
                  <a:pt x="15045" y="1999125"/>
                </a:moveTo>
                <a:lnTo>
                  <a:pt x="1002" y="1999125"/>
                </a:lnTo>
                <a:lnTo>
                  <a:pt x="1002" y="2006147"/>
                </a:lnTo>
                <a:lnTo>
                  <a:pt x="2005" y="2006147"/>
                </a:lnTo>
                <a:lnTo>
                  <a:pt x="2005" y="2013168"/>
                </a:lnTo>
                <a:lnTo>
                  <a:pt x="17051" y="2013168"/>
                </a:lnTo>
                <a:lnTo>
                  <a:pt x="17051" y="2011162"/>
                </a:lnTo>
                <a:lnTo>
                  <a:pt x="16048" y="2011162"/>
                </a:lnTo>
                <a:lnTo>
                  <a:pt x="16048" y="2009156"/>
                </a:lnTo>
                <a:lnTo>
                  <a:pt x="15045" y="2009156"/>
                </a:lnTo>
                <a:lnTo>
                  <a:pt x="15045" y="1999125"/>
                </a:lnTo>
                <a:close/>
              </a:path>
              <a:path w="2048509" h="2051685">
                <a:moveTo>
                  <a:pt x="2003139" y="0"/>
                </a:moveTo>
                <a:lnTo>
                  <a:pt x="45136" y="0"/>
                </a:lnTo>
                <a:lnTo>
                  <a:pt x="38116" y="1002"/>
                </a:lnTo>
                <a:lnTo>
                  <a:pt x="34104" y="3008"/>
                </a:lnTo>
                <a:lnTo>
                  <a:pt x="31094" y="4012"/>
                </a:lnTo>
                <a:lnTo>
                  <a:pt x="29088" y="5015"/>
                </a:lnTo>
                <a:lnTo>
                  <a:pt x="26079" y="6018"/>
                </a:lnTo>
                <a:lnTo>
                  <a:pt x="24073" y="8024"/>
                </a:lnTo>
                <a:lnTo>
                  <a:pt x="22067" y="9027"/>
                </a:lnTo>
                <a:lnTo>
                  <a:pt x="20061" y="11033"/>
                </a:lnTo>
                <a:lnTo>
                  <a:pt x="18054" y="12036"/>
                </a:lnTo>
                <a:lnTo>
                  <a:pt x="17051" y="13039"/>
                </a:lnTo>
                <a:lnTo>
                  <a:pt x="15045" y="14042"/>
                </a:lnTo>
                <a:lnTo>
                  <a:pt x="14042" y="16048"/>
                </a:lnTo>
                <a:lnTo>
                  <a:pt x="13039" y="17052"/>
                </a:lnTo>
                <a:lnTo>
                  <a:pt x="12036" y="19058"/>
                </a:lnTo>
                <a:lnTo>
                  <a:pt x="10030" y="21064"/>
                </a:lnTo>
                <a:lnTo>
                  <a:pt x="9027" y="23070"/>
                </a:lnTo>
                <a:lnTo>
                  <a:pt x="7021" y="25076"/>
                </a:lnTo>
                <a:lnTo>
                  <a:pt x="6017" y="28085"/>
                </a:lnTo>
                <a:lnTo>
                  <a:pt x="5014" y="30091"/>
                </a:lnTo>
                <a:lnTo>
                  <a:pt x="4011" y="33101"/>
                </a:lnTo>
                <a:lnTo>
                  <a:pt x="2005" y="37113"/>
                </a:lnTo>
                <a:lnTo>
                  <a:pt x="0" y="51153"/>
                </a:lnTo>
                <a:lnTo>
                  <a:pt x="0" y="1999125"/>
                </a:lnTo>
                <a:lnTo>
                  <a:pt x="14042" y="1999125"/>
                </a:lnTo>
                <a:lnTo>
                  <a:pt x="14042" y="51153"/>
                </a:lnTo>
                <a:lnTo>
                  <a:pt x="15045" y="41125"/>
                </a:lnTo>
                <a:lnTo>
                  <a:pt x="18054" y="35107"/>
                </a:lnTo>
                <a:lnTo>
                  <a:pt x="19057" y="32098"/>
                </a:lnTo>
                <a:lnTo>
                  <a:pt x="21064" y="30091"/>
                </a:lnTo>
                <a:lnTo>
                  <a:pt x="22067" y="28085"/>
                </a:lnTo>
                <a:lnTo>
                  <a:pt x="24073" y="26079"/>
                </a:lnTo>
                <a:lnTo>
                  <a:pt x="25076" y="24073"/>
                </a:lnTo>
                <a:lnTo>
                  <a:pt x="27082" y="23070"/>
                </a:lnTo>
                <a:lnTo>
                  <a:pt x="29088" y="21064"/>
                </a:lnTo>
                <a:lnTo>
                  <a:pt x="31094" y="20061"/>
                </a:lnTo>
                <a:lnTo>
                  <a:pt x="33100" y="18055"/>
                </a:lnTo>
                <a:lnTo>
                  <a:pt x="36110" y="17052"/>
                </a:lnTo>
                <a:lnTo>
                  <a:pt x="42128" y="14042"/>
                </a:lnTo>
                <a:lnTo>
                  <a:pt x="2033230" y="14042"/>
                </a:lnTo>
                <a:lnTo>
                  <a:pt x="2031224" y="12036"/>
                </a:lnTo>
                <a:lnTo>
                  <a:pt x="2029217" y="11033"/>
                </a:lnTo>
                <a:lnTo>
                  <a:pt x="2027211" y="9027"/>
                </a:lnTo>
                <a:lnTo>
                  <a:pt x="2025205" y="8024"/>
                </a:lnTo>
                <a:lnTo>
                  <a:pt x="2024202" y="7021"/>
                </a:lnTo>
                <a:lnTo>
                  <a:pt x="2020190" y="5015"/>
                </a:lnTo>
                <a:lnTo>
                  <a:pt x="2017181" y="4012"/>
                </a:lnTo>
                <a:lnTo>
                  <a:pt x="2015174" y="3008"/>
                </a:lnTo>
                <a:lnTo>
                  <a:pt x="2009156" y="1002"/>
                </a:lnTo>
                <a:lnTo>
                  <a:pt x="2003139" y="0"/>
                </a:lnTo>
                <a:close/>
              </a:path>
              <a:path w="2048509" h="2051685">
                <a:moveTo>
                  <a:pt x="2033230" y="14042"/>
                </a:moveTo>
                <a:lnTo>
                  <a:pt x="2006147" y="14042"/>
                </a:lnTo>
                <a:lnTo>
                  <a:pt x="2009156" y="15045"/>
                </a:lnTo>
                <a:lnTo>
                  <a:pt x="2017181" y="19058"/>
                </a:lnTo>
                <a:lnTo>
                  <a:pt x="2019187" y="21064"/>
                </a:lnTo>
                <a:lnTo>
                  <a:pt x="2021193" y="22067"/>
                </a:lnTo>
                <a:lnTo>
                  <a:pt x="2026208" y="27082"/>
                </a:lnTo>
                <a:lnTo>
                  <a:pt x="2026208" y="29088"/>
                </a:lnTo>
                <a:lnTo>
                  <a:pt x="2027211" y="29088"/>
                </a:lnTo>
                <a:lnTo>
                  <a:pt x="2029217" y="31095"/>
                </a:lnTo>
                <a:lnTo>
                  <a:pt x="2029217" y="33101"/>
                </a:lnTo>
                <a:lnTo>
                  <a:pt x="2044264" y="33101"/>
                </a:lnTo>
                <a:lnTo>
                  <a:pt x="2044264" y="30091"/>
                </a:lnTo>
                <a:lnTo>
                  <a:pt x="2043260" y="30091"/>
                </a:lnTo>
                <a:lnTo>
                  <a:pt x="2043260" y="28085"/>
                </a:lnTo>
                <a:lnTo>
                  <a:pt x="2042257" y="28085"/>
                </a:lnTo>
                <a:lnTo>
                  <a:pt x="2042257" y="26079"/>
                </a:lnTo>
                <a:lnTo>
                  <a:pt x="2041254" y="26079"/>
                </a:lnTo>
                <a:lnTo>
                  <a:pt x="2041254" y="24073"/>
                </a:lnTo>
                <a:lnTo>
                  <a:pt x="2040251" y="23070"/>
                </a:lnTo>
                <a:lnTo>
                  <a:pt x="2039248" y="23070"/>
                </a:lnTo>
                <a:lnTo>
                  <a:pt x="2039248" y="21064"/>
                </a:lnTo>
                <a:lnTo>
                  <a:pt x="2037242" y="19058"/>
                </a:lnTo>
                <a:lnTo>
                  <a:pt x="2036239" y="19058"/>
                </a:lnTo>
                <a:lnTo>
                  <a:pt x="2036239" y="17052"/>
                </a:lnTo>
                <a:lnTo>
                  <a:pt x="2033230" y="14042"/>
                </a:lnTo>
                <a:close/>
              </a:path>
            </a:pathLst>
          </a:custGeom>
          <a:solidFill>
            <a:srgbClr val="C0C0C0"/>
          </a:solidFill>
        </p:spPr>
        <p:txBody>
          <a:bodyPr wrap="square" lIns="0" tIns="0" rIns="0" bIns="0" rtlCol="0"/>
          <a:lstStyle/>
          <a:p>
            <a:endParaRPr sz="949"/>
          </a:p>
        </p:txBody>
      </p:sp>
      <p:sp>
        <p:nvSpPr>
          <p:cNvPr id="510" name="object 510"/>
          <p:cNvSpPr/>
          <p:nvPr/>
        </p:nvSpPr>
        <p:spPr>
          <a:xfrm>
            <a:off x="10844206" y="2098320"/>
            <a:ext cx="1094469" cy="1092795"/>
          </a:xfrm>
          <a:custGeom>
            <a:avLst/>
            <a:gdLst/>
            <a:ahLst/>
            <a:cxnLst/>
            <a:rect l="l" t="t" r="r" b="b"/>
            <a:pathLst>
              <a:path w="2076450" h="2073275">
                <a:moveTo>
                  <a:pt x="2045267" y="2064660"/>
                </a:moveTo>
                <a:lnTo>
                  <a:pt x="36110" y="2064660"/>
                </a:lnTo>
                <a:lnTo>
                  <a:pt x="40122" y="2073019"/>
                </a:lnTo>
                <a:lnTo>
                  <a:pt x="2037242" y="2073019"/>
                </a:lnTo>
                <a:lnTo>
                  <a:pt x="2045267" y="2064660"/>
                </a:lnTo>
                <a:close/>
              </a:path>
              <a:path w="2076450" h="2073275">
                <a:moveTo>
                  <a:pt x="52159" y="2056301"/>
                </a:moveTo>
                <a:lnTo>
                  <a:pt x="24073" y="2056301"/>
                </a:lnTo>
                <a:lnTo>
                  <a:pt x="26079" y="2064660"/>
                </a:lnTo>
                <a:lnTo>
                  <a:pt x="66202" y="2064660"/>
                </a:lnTo>
                <a:lnTo>
                  <a:pt x="52159" y="2056301"/>
                </a:lnTo>
                <a:close/>
              </a:path>
              <a:path w="2076450" h="2073275">
                <a:moveTo>
                  <a:pt x="2053291" y="2056301"/>
                </a:moveTo>
                <a:lnTo>
                  <a:pt x="2023199" y="2056301"/>
                </a:lnTo>
                <a:lnTo>
                  <a:pt x="2017180" y="2064660"/>
                </a:lnTo>
                <a:lnTo>
                  <a:pt x="2052288" y="2064660"/>
                </a:lnTo>
                <a:lnTo>
                  <a:pt x="2053291" y="2056301"/>
                </a:lnTo>
                <a:close/>
              </a:path>
              <a:path w="2076450" h="2073275">
                <a:moveTo>
                  <a:pt x="34103" y="2047942"/>
                </a:moveTo>
                <a:lnTo>
                  <a:pt x="15045" y="2047942"/>
                </a:lnTo>
                <a:lnTo>
                  <a:pt x="17051" y="2056301"/>
                </a:lnTo>
                <a:lnTo>
                  <a:pt x="36110" y="2056301"/>
                </a:lnTo>
                <a:lnTo>
                  <a:pt x="34103" y="2047942"/>
                </a:lnTo>
                <a:close/>
              </a:path>
              <a:path w="2076450" h="2073275">
                <a:moveTo>
                  <a:pt x="2062319" y="2047942"/>
                </a:moveTo>
                <a:lnTo>
                  <a:pt x="2043260" y="2047942"/>
                </a:lnTo>
                <a:lnTo>
                  <a:pt x="2041254" y="2056301"/>
                </a:lnTo>
                <a:lnTo>
                  <a:pt x="2061316" y="2056301"/>
                </a:lnTo>
                <a:lnTo>
                  <a:pt x="2062319" y="2047942"/>
                </a:lnTo>
                <a:close/>
              </a:path>
              <a:path w="2076450" h="2073275">
                <a:moveTo>
                  <a:pt x="27082" y="2039583"/>
                </a:moveTo>
                <a:lnTo>
                  <a:pt x="9027" y="2039583"/>
                </a:lnTo>
                <a:lnTo>
                  <a:pt x="9027" y="2047942"/>
                </a:lnTo>
                <a:lnTo>
                  <a:pt x="27082" y="2047942"/>
                </a:lnTo>
                <a:lnTo>
                  <a:pt x="27082" y="2039583"/>
                </a:lnTo>
                <a:close/>
              </a:path>
              <a:path w="2076450" h="2073275">
                <a:moveTo>
                  <a:pt x="2071346" y="2031224"/>
                </a:moveTo>
                <a:lnTo>
                  <a:pt x="2057303" y="2031224"/>
                </a:lnTo>
                <a:lnTo>
                  <a:pt x="2054294" y="2039583"/>
                </a:lnTo>
                <a:lnTo>
                  <a:pt x="2050282" y="2039583"/>
                </a:lnTo>
                <a:lnTo>
                  <a:pt x="2049279" y="2047942"/>
                </a:lnTo>
                <a:lnTo>
                  <a:pt x="2066331" y="2047942"/>
                </a:lnTo>
                <a:lnTo>
                  <a:pt x="2070343" y="2039583"/>
                </a:lnTo>
                <a:lnTo>
                  <a:pt x="2071346" y="2031224"/>
                </a:lnTo>
                <a:close/>
              </a:path>
              <a:path w="2076450" h="2073275">
                <a:moveTo>
                  <a:pt x="21063" y="2031224"/>
                </a:moveTo>
                <a:lnTo>
                  <a:pt x="6017" y="2031224"/>
                </a:lnTo>
                <a:lnTo>
                  <a:pt x="6017" y="2039583"/>
                </a:lnTo>
                <a:lnTo>
                  <a:pt x="21063" y="2039583"/>
                </a:lnTo>
                <a:lnTo>
                  <a:pt x="21063" y="2031224"/>
                </a:lnTo>
                <a:close/>
              </a:path>
              <a:path w="2076450" h="2073275">
                <a:moveTo>
                  <a:pt x="17051" y="2022865"/>
                </a:moveTo>
                <a:lnTo>
                  <a:pt x="2005" y="2022865"/>
                </a:lnTo>
                <a:lnTo>
                  <a:pt x="2005" y="2031224"/>
                </a:lnTo>
                <a:lnTo>
                  <a:pt x="17051" y="2031224"/>
                </a:lnTo>
                <a:lnTo>
                  <a:pt x="17051" y="2022865"/>
                </a:lnTo>
                <a:close/>
              </a:path>
              <a:path w="2076450" h="2073275">
                <a:moveTo>
                  <a:pt x="2076362" y="58512"/>
                </a:moveTo>
                <a:lnTo>
                  <a:pt x="2062319" y="58512"/>
                </a:lnTo>
                <a:lnTo>
                  <a:pt x="2061316" y="2014506"/>
                </a:lnTo>
                <a:lnTo>
                  <a:pt x="2059310" y="2031224"/>
                </a:lnTo>
                <a:lnTo>
                  <a:pt x="2074356" y="2031224"/>
                </a:lnTo>
                <a:lnTo>
                  <a:pt x="2075359" y="2022865"/>
                </a:lnTo>
                <a:lnTo>
                  <a:pt x="2076362" y="58512"/>
                </a:lnTo>
                <a:close/>
              </a:path>
              <a:path w="2076450" h="2073275">
                <a:moveTo>
                  <a:pt x="16048" y="2014506"/>
                </a:moveTo>
                <a:lnTo>
                  <a:pt x="1002" y="2014506"/>
                </a:lnTo>
                <a:lnTo>
                  <a:pt x="1002" y="2022865"/>
                </a:lnTo>
                <a:lnTo>
                  <a:pt x="16048" y="2022865"/>
                </a:lnTo>
                <a:lnTo>
                  <a:pt x="16048" y="2014506"/>
                </a:lnTo>
                <a:close/>
              </a:path>
              <a:path w="2076450" h="2073275">
                <a:moveTo>
                  <a:pt x="21063" y="33435"/>
                </a:moveTo>
                <a:lnTo>
                  <a:pt x="6017" y="33435"/>
                </a:lnTo>
                <a:lnTo>
                  <a:pt x="5014" y="41794"/>
                </a:lnTo>
                <a:lnTo>
                  <a:pt x="2005" y="50153"/>
                </a:lnTo>
                <a:lnTo>
                  <a:pt x="0" y="66871"/>
                </a:lnTo>
                <a:lnTo>
                  <a:pt x="0" y="2014506"/>
                </a:lnTo>
                <a:lnTo>
                  <a:pt x="14042" y="2014506"/>
                </a:lnTo>
                <a:lnTo>
                  <a:pt x="14042" y="66871"/>
                </a:lnTo>
                <a:lnTo>
                  <a:pt x="16048" y="50153"/>
                </a:lnTo>
                <a:lnTo>
                  <a:pt x="18054" y="41794"/>
                </a:lnTo>
                <a:lnTo>
                  <a:pt x="20060" y="41794"/>
                </a:lnTo>
                <a:lnTo>
                  <a:pt x="21063" y="33435"/>
                </a:lnTo>
                <a:close/>
              </a:path>
              <a:path w="2076450" h="2073275">
                <a:moveTo>
                  <a:pt x="2075359" y="50153"/>
                </a:moveTo>
                <a:lnTo>
                  <a:pt x="2061316" y="50153"/>
                </a:lnTo>
                <a:lnTo>
                  <a:pt x="2061316" y="58512"/>
                </a:lnTo>
                <a:lnTo>
                  <a:pt x="2075359" y="58512"/>
                </a:lnTo>
                <a:lnTo>
                  <a:pt x="2075359" y="50153"/>
                </a:lnTo>
                <a:close/>
              </a:path>
              <a:path w="2076450" h="2073275">
                <a:moveTo>
                  <a:pt x="2074356" y="41794"/>
                </a:moveTo>
                <a:lnTo>
                  <a:pt x="2059310" y="41794"/>
                </a:lnTo>
                <a:lnTo>
                  <a:pt x="2059310" y="50153"/>
                </a:lnTo>
                <a:lnTo>
                  <a:pt x="2074356" y="50153"/>
                </a:lnTo>
                <a:lnTo>
                  <a:pt x="2074356" y="41794"/>
                </a:lnTo>
                <a:close/>
              </a:path>
              <a:path w="2076450" h="2073275">
                <a:moveTo>
                  <a:pt x="2071346" y="33435"/>
                </a:moveTo>
                <a:lnTo>
                  <a:pt x="2055297" y="33435"/>
                </a:lnTo>
                <a:lnTo>
                  <a:pt x="2055297" y="41794"/>
                </a:lnTo>
                <a:lnTo>
                  <a:pt x="2071346" y="41794"/>
                </a:lnTo>
                <a:lnTo>
                  <a:pt x="2071346" y="33435"/>
                </a:lnTo>
                <a:close/>
              </a:path>
              <a:path w="2076450" h="2073275">
                <a:moveTo>
                  <a:pt x="27082" y="25076"/>
                </a:moveTo>
                <a:lnTo>
                  <a:pt x="11033" y="25076"/>
                </a:lnTo>
                <a:lnTo>
                  <a:pt x="9027" y="33435"/>
                </a:lnTo>
                <a:lnTo>
                  <a:pt x="26079" y="33435"/>
                </a:lnTo>
                <a:lnTo>
                  <a:pt x="27082" y="25076"/>
                </a:lnTo>
                <a:close/>
              </a:path>
              <a:path w="2076450" h="2073275">
                <a:moveTo>
                  <a:pt x="2067334" y="25076"/>
                </a:moveTo>
                <a:lnTo>
                  <a:pt x="2050282" y="25076"/>
                </a:lnTo>
                <a:lnTo>
                  <a:pt x="2050282" y="33435"/>
                </a:lnTo>
                <a:lnTo>
                  <a:pt x="2067334" y="33435"/>
                </a:lnTo>
                <a:lnTo>
                  <a:pt x="2067334" y="25076"/>
                </a:lnTo>
                <a:close/>
              </a:path>
              <a:path w="2076450" h="2073275">
                <a:moveTo>
                  <a:pt x="38116" y="16717"/>
                </a:moveTo>
                <a:lnTo>
                  <a:pt x="17051" y="16717"/>
                </a:lnTo>
                <a:lnTo>
                  <a:pt x="16048" y="25076"/>
                </a:lnTo>
                <a:lnTo>
                  <a:pt x="36110" y="25076"/>
                </a:lnTo>
                <a:lnTo>
                  <a:pt x="38116" y="16717"/>
                </a:lnTo>
                <a:close/>
              </a:path>
              <a:path w="2076450" h="2073275">
                <a:moveTo>
                  <a:pt x="2060313" y="16717"/>
                </a:moveTo>
                <a:lnTo>
                  <a:pt x="2039248" y="16717"/>
                </a:lnTo>
                <a:lnTo>
                  <a:pt x="2041254" y="25076"/>
                </a:lnTo>
                <a:lnTo>
                  <a:pt x="2060313" y="25076"/>
                </a:lnTo>
                <a:lnTo>
                  <a:pt x="2060313" y="16717"/>
                </a:lnTo>
                <a:close/>
              </a:path>
              <a:path w="2076450" h="2073275">
                <a:moveTo>
                  <a:pt x="59180" y="8358"/>
                </a:moveTo>
                <a:lnTo>
                  <a:pt x="25076" y="8358"/>
                </a:lnTo>
                <a:lnTo>
                  <a:pt x="23070" y="16717"/>
                </a:lnTo>
                <a:lnTo>
                  <a:pt x="52159" y="16717"/>
                </a:lnTo>
                <a:lnTo>
                  <a:pt x="59180" y="8358"/>
                </a:lnTo>
                <a:close/>
              </a:path>
              <a:path w="2076450" h="2073275">
                <a:moveTo>
                  <a:pt x="2052288" y="8358"/>
                </a:moveTo>
                <a:lnTo>
                  <a:pt x="2017180" y="8358"/>
                </a:lnTo>
                <a:lnTo>
                  <a:pt x="2023199" y="16717"/>
                </a:lnTo>
                <a:lnTo>
                  <a:pt x="2054294" y="16717"/>
                </a:lnTo>
                <a:lnTo>
                  <a:pt x="2052288" y="8358"/>
                </a:lnTo>
                <a:close/>
              </a:path>
              <a:path w="2076450" h="2073275">
                <a:moveTo>
                  <a:pt x="2041254" y="0"/>
                </a:moveTo>
                <a:lnTo>
                  <a:pt x="39119" y="0"/>
                </a:lnTo>
                <a:lnTo>
                  <a:pt x="33100" y="8358"/>
                </a:lnTo>
                <a:lnTo>
                  <a:pt x="2045267" y="8358"/>
                </a:lnTo>
                <a:lnTo>
                  <a:pt x="2041254" y="0"/>
                </a:lnTo>
                <a:close/>
              </a:path>
            </a:pathLst>
          </a:custGeom>
          <a:solidFill>
            <a:srgbClr val="A0A0A0"/>
          </a:solidFill>
        </p:spPr>
        <p:txBody>
          <a:bodyPr wrap="square" lIns="0" tIns="0" rIns="0" bIns="0" rtlCol="0"/>
          <a:lstStyle/>
          <a:p>
            <a:endParaRPr sz="949"/>
          </a:p>
        </p:txBody>
      </p:sp>
      <p:sp>
        <p:nvSpPr>
          <p:cNvPr id="511" name="object 511"/>
          <p:cNvSpPr/>
          <p:nvPr/>
        </p:nvSpPr>
        <p:spPr>
          <a:xfrm>
            <a:off x="10835220" y="1142639"/>
            <a:ext cx="1111873" cy="903691"/>
          </a:xfrm>
          <a:custGeom>
            <a:avLst/>
            <a:gdLst/>
            <a:ahLst/>
            <a:cxnLst/>
            <a:rect l="l" t="t" r="r" b="b"/>
            <a:pathLst>
              <a:path w="2109469" h="1714500">
                <a:moveTo>
                  <a:pt x="2070344" y="1701799"/>
                </a:moveTo>
                <a:lnTo>
                  <a:pt x="38116" y="1701799"/>
                </a:lnTo>
                <a:lnTo>
                  <a:pt x="41125" y="1714499"/>
                </a:lnTo>
                <a:lnTo>
                  <a:pt x="2064326" y="1714499"/>
                </a:lnTo>
                <a:lnTo>
                  <a:pt x="2070344" y="1701799"/>
                </a:lnTo>
                <a:close/>
              </a:path>
              <a:path w="2109469" h="1714500">
                <a:moveTo>
                  <a:pt x="50153" y="1689099"/>
                </a:moveTo>
                <a:lnTo>
                  <a:pt x="24073" y="1689099"/>
                </a:lnTo>
                <a:lnTo>
                  <a:pt x="24073" y="1701799"/>
                </a:lnTo>
                <a:lnTo>
                  <a:pt x="56172" y="1701799"/>
                </a:lnTo>
                <a:lnTo>
                  <a:pt x="50153" y="1689099"/>
                </a:lnTo>
                <a:close/>
              </a:path>
              <a:path w="2109469" h="1714500">
                <a:moveTo>
                  <a:pt x="2088399" y="1689099"/>
                </a:moveTo>
                <a:lnTo>
                  <a:pt x="2062319" y="1689099"/>
                </a:lnTo>
                <a:lnTo>
                  <a:pt x="2058307" y="1701799"/>
                </a:lnTo>
                <a:lnTo>
                  <a:pt x="2082381" y="1701799"/>
                </a:lnTo>
                <a:lnTo>
                  <a:pt x="2088399" y="1689099"/>
                </a:lnTo>
                <a:close/>
              </a:path>
              <a:path w="2109469" h="1714500">
                <a:moveTo>
                  <a:pt x="36110" y="1676399"/>
                </a:moveTo>
                <a:lnTo>
                  <a:pt x="15046" y="1676399"/>
                </a:lnTo>
                <a:lnTo>
                  <a:pt x="15046" y="1689099"/>
                </a:lnTo>
                <a:lnTo>
                  <a:pt x="36110" y="1689099"/>
                </a:lnTo>
                <a:lnTo>
                  <a:pt x="36110" y="1676399"/>
                </a:lnTo>
                <a:close/>
              </a:path>
              <a:path w="2109469" h="1714500">
                <a:moveTo>
                  <a:pt x="2095421" y="1676399"/>
                </a:moveTo>
                <a:lnTo>
                  <a:pt x="2077365" y="1676399"/>
                </a:lnTo>
                <a:lnTo>
                  <a:pt x="2071347" y="1689099"/>
                </a:lnTo>
                <a:lnTo>
                  <a:pt x="2094418" y="1689099"/>
                </a:lnTo>
                <a:lnTo>
                  <a:pt x="2095421" y="1676399"/>
                </a:lnTo>
                <a:close/>
              </a:path>
              <a:path w="2109469" h="1714500">
                <a:moveTo>
                  <a:pt x="26079" y="1663699"/>
                </a:moveTo>
                <a:lnTo>
                  <a:pt x="8024" y="1663699"/>
                </a:lnTo>
                <a:lnTo>
                  <a:pt x="8024" y="1676399"/>
                </a:lnTo>
                <a:lnTo>
                  <a:pt x="26079" y="1676399"/>
                </a:lnTo>
                <a:lnTo>
                  <a:pt x="26079" y="1663699"/>
                </a:lnTo>
                <a:close/>
              </a:path>
              <a:path w="2109469" h="1714500">
                <a:moveTo>
                  <a:pt x="2103445" y="1663699"/>
                </a:moveTo>
                <a:lnTo>
                  <a:pt x="2087396" y="1663699"/>
                </a:lnTo>
                <a:lnTo>
                  <a:pt x="2083384" y="1676399"/>
                </a:lnTo>
                <a:lnTo>
                  <a:pt x="2102442" y="1676399"/>
                </a:lnTo>
                <a:lnTo>
                  <a:pt x="2103445" y="1663699"/>
                </a:lnTo>
                <a:close/>
              </a:path>
              <a:path w="2109469" h="1714500">
                <a:moveTo>
                  <a:pt x="20061" y="1650999"/>
                </a:moveTo>
                <a:lnTo>
                  <a:pt x="3009" y="1650999"/>
                </a:lnTo>
                <a:lnTo>
                  <a:pt x="3009" y="1663699"/>
                </a:lnTo>
                <a:lnTo>
                  <a:pt x="20061" y="1663699"/>
                </a:lnTo>
                <a:lnTo>
                  <a:pt x="20061" y="1650999"/>
                </a:lnTo>
                <a:close/>
              </a:path>
              <a:path w="2109469" h="1714500">
                <a:moveTo>
                  <a:pt x="2109464" y="76199"/>
                </a:moveTo>
                <a:lnTo>
                  <a:pt x="2093415" y="76199"/>
                </a:lnTo>
                <a:lnTo>
                  <a:pt x="2092412" y="1650999"/>
                </a:lnTo>
                <a:lnTo>
                  <a:pt x="2091408" y="1650999"/>
                </a:lnTo>
                <a:lnTo>
                  <a:pt x="2090405" y="1663699"/>
                </a:lnTo>
                <a:lnTo>
                  <a:pt x="2107458" y="1663699"/>
                </a:lnTo>
                <a:lnTo>
                  <a:pt x="2108461" y="1650999"/>
                </a:lnTo>
                <a:lnTo>
                  <a:pt x="2109464" y="76664"/>
                </a:lnTo>
                <a:lnTo>
                  <a:pt x="2109464" y="76199"/>
                </a:lnTo>
                <a:close/>
              </a:path>
              <a:path w="2109469" h="1714500">
                <a:moveTo>
                  <a:pt x="18055" y="1638299"/>
                </a:moveTo>
                <a:lnTo>
                  <a:pt x="1003" y="1638299"/>
                </a:lnTo>
                <a:lnTo>
                  <a:pt x="1003" y="1650999"/>
                </a:lnTo>
                <a:lnTo>
                  <a:pt x="18055" y="1650999"/>
                </a:lnTo>
                <a:lnTo>
                  <a:pt x="18055" y="1638299"/>
                </a:lnTo>
                <a:close/>
              </a:path>
              <a:path w="2109469" h="1714500">
                <a:moveTo>
                  <a:pt x="19058" y="63499"/>
                </a:moveTo>
                <a:lnTo>
                  <a:pt x="3009" y="63499"/>
                </a:lnTo>
                <a:lnTo>
                  <a:pt x="0" y="76199"/>
                </a:lnTo>
                <a:lnTo>
                  <a:pt x="0" y="1638299"/>
                </a:lnTo>
                <a:lnTo>
                  <a:pt x="17052" y="1638299"/>
                </a:lnTo>
                <a:lnTo>
                  <a:pt x="17052" y="76199"/>
                </a:lnTo>
                <a:lnTo>
                  <a:pt x="18055" y="76199"/>
                </a:lnTo>
                <a:lnTo>
                  <a:pt x="19058" y="63499"/>
                </a:lnTo>
                <a:close/>
              </a:path>
              <a:path w="2109469" h="1714500">
                <a:moveTo>
                  <a:pt x="2108461" y="63499"/>
                </a:moveTo>
                <a:lnTo>
                  <a:pt x="2092412" y="63499"/>
                </a:lnTo>
                <a:lnTo>
                  <a:pt x="2092412" y="76199"/>
                </a:lnTo>
                <a:lnTo>
                  <a:pt x="2108461" y="76199"/>
                </a:lnTo>
                <a:lnTo>
                  <a:pt x="2108461" y="63499"/>
                </a:lnTo>
                <a:close/>
              </a:path>
              <a:path w="2109469" h="1714500">
                <a:moveTo>
                  <a:pt x="23070" y="50799"/>
                </a:moveTo>
                <a:lnTo>
                  <a:pt x="5015" y="50799"/>
                </a:lnTo>
                <a:lnTo>
                  <a:pt x="4012" y="63499"/>
                </a:lnTo>
                <a:lnTo>
                  <a:pt x="22067" y="63499"/>
                </a:lnTo>
                <a:lnTo>
                  <a:pt x="23070" y="50799"/>
                </a:lnTo>
                <a:close/>
              </a:path>
              <a:path w="2109469" h="1714500">
                <a:moveTo>
                  <a:pt x="2106455" y="50799"/>
                </a:moveTo>
                <a:lnTo>
                  <a:pt x="2088399" y="50799"/>
                </a:lnTo>
                <a:lnTo>
                  <a:pt x="2088399" y="63499"/>
                </a:lnTo>
                <a:lnTo>
                  <a:pt x="2106455" y="63499"/>
                </a:lnTo>
                <a:lnTo>
                  <a:pt x="2106455" y="50799"/>
                </a:lnTo>
                <a:close/>
              </a:path>
              <a:path w="2109469" h="1714500">
                <a:moveTo>
                  <a:pt x="30092" y="38099"/>
                </a:moveTo>
                <a:lnTo>
                  <a:pt x="10030" y="38099"/>
                </a:lnTo>
                <a:lnTo>
                  <a:pt x="9027" y="50799"/>
                </a:lnTo>
                <a:lnTo>
                  <a:pt x="29089" y="50799"/>
                </a:lnTo>
                <a:lnTo>
                  <a:pt x="30092" y="38099"/>
                </a:lnTo>
                <a:close/>
              </a:path>
              <a:path w="2109469" h="1714500">
                <a:moveTo>
                  <a:pt x="2100436" y="38099"/>
                </a:moveTo>
                <a:lnTo>
                  <a:pt x="2081378" y="38099"/>
                </a:lnTo>
                <a:lnTo>
                  <a:pt x="2081378" y="50799"/>
                </a:lnTo>
                <a:lnTo>
                  <a:pt x="2100436" y="50799"/>
                </a:lnTo>
                <a:lnTo>
                  <a:pt x="2100436" y="38099"/>
                </a:lnTo>
                <a:close/>
              </a:path>
              <a:path w="2109469" h="1714500">
                <a:moveTo>
                  <a:pt x="40122" y="25399"/>
                </a:moveTo>
                <a:lnTo>
                  <a:pt x="18055" y="25399"/>
                </a:lnTo>
                <a:lnTo>
                  <a:pt x="17052" y="38099"/>
                </a:lnTo>
                <a:lnTo>
                  <a:pt x="38116" y="38099"/>
                </a:lnTo>
                <a:lnTo>
                  <a:pt x="40122" y="25399"/>
                </a:lnTo>
                <a:close/>
              </a:path>
              <a:path w="2109469" h="1714500">
                <a:moveTo>
                  <a:pt x="2092412" y="25399"/>
                </a:moveTo>
                <a:lnTo>
                  <a:pt x="2071347" y="25399"/>
                </a:lnTo>
                <a:lnTo>
                  <a:pt x="2078369" y="38099"/>
                </a:lnTo>
                <a:lnTo>
                  <a:pt x="2092412" y="38099"/>
                </a:lnTo>
                <a:lnTo>
                  <a:pt x="2092412" y="25399"/>
                </a:lnTo>
                <a:close/>
              </a:path>
              <a:path w="2109469" h="1714500">
                <a:moveTo>
                  <a:pt x="64196" y="12699"/>
                </a:moveTo>
                <a:lnTo>
                  <a:pt x="30092" y="12699"/>
                </a:lnTo>
                <a:lnTo>
                  <a:pt x="28086" y="25399"/>
                </a:lnTo>
                <a:lnTo>
                  <a:pt x="58178" y="25399"/>
                </a:lnTo>
                <a:lnTo>
                  <a:pt x="64196" y="12699"/>
                </a:lnTo>
                <a:close/>
              </a:path>
              <a:path w="2109469" h="1714500">
                <a:moveTo>
                  <a:pt x="2080375" y="12699"/>
                </a:moveTo>
                <a:lnTo>
                  <a:pt x="2044264" y="12699"/>
                </a:lnTo>
                <a:lnTo>
                  <a:pt x="2050282" y="25399"/>
                </a:lnTo>
                <a:lnTo>
                  <a:pt x="2082381" y="25399"/>
                </a:lnTo>
                <a:lnTo>
                  <a:pt x="2080375" y="12699"/>
                </a:lnTo>
                <a:close/>
              </a:path>
              <a:path w="2109469" h="1714500">
                <a:moveTo>
                  <a:pt x="2057304" y="0"/>
                </a:moveTo>
                <a:lnTo>
                  <a:pt x="51156" y="0"/>
                </a:lnTo>
                <a:lnTo>
                  <a:pt x="49150" y="12699"/>
                </a:lnTo>
                <a:lnTo>
                  <a:pt x="2061316" y="12699"/>
                </a:lnTo>
                <a:lnTo>
                  <a:pt x="2057304" y="0"/>
                </a:lnTo>
                <a:close/>
              </a:path>
            </a:pathLst>
          </a:custGeom>
          <a:solidFill>
            <a:srgbClr val="727272"/>
          </a:solidFill>
        </p:spPr>
        <p:txBody>
          <a:bodyPr wrap="square" lIns="0" tIns="0" rIns="0" bIns="0" rtlCol="0"/>
          <a:lstStyle/>
          <a:p>
            <a:endParaRPr sz="949"/>
          </a:p>
        </p:txBody>
      </p:sp>
      <p:sp>
        <p:nvSpPr>
          <p:cNvPr id="512" name="object 512"/>
          <p:cNvSpPr/>
          <p:nvPr/>
        </p:nvSpPr>
        <p:spPr>
          <a:xfrm>
            <a:off x="10866753" y="1138944"/>
            <a:ext cx="11380" cy="1673"/>
          </a:xfrm>
          <a:custGeom>
            <a:avLst/>
            <a:gdLst/>
            <a:ahLst/>
            <a:cxnLst/>
            <a:rect l="l" t="t" r="r" b="b"/>
            <a:pathLst>
              <a:path w="21590" h="3175">
                <a:moveTo>
                  <a:pt x="21062" y="0"/>
                </a:moveTo>
                <a:lnTo>
                  <a:pt x="0" y="3008"/>
                </a:lnTo>
              </a:path>
            </a:pathLst>
          </a:custGeom>
          <a:ln w="4011">
            <a:solidFill>
              <a:srgbClr val="000000"/>
            </a:solidFill>
          </a:ln>
        </p:spPr>
        <p:txBody>
          <a:bodyPr wrap="square" lIns="0" tIns="0" rIns="0" bIns="0" rtlCol="0"/>
          <a:lstStyle/>
          <a:p>
            <a:endParaRPr sz="949"/>
          </a:p>
        </p:txBody>
      </p:sp>
      <p:sp>
        <p:nvSpPr>
          <p:cNvPr id="513" name="object 513"/>
          <p:cNvSpPr/>
          <p:nvPr/>
        </p:nvSpPr>
        <p:spPr>
          <a:xfrm>
            <a:off x="10856179" y="1140530"/>
            <a:ext cx="10711" cy="4351"/>
          </a:xfrm>
          <a:custGeom>
            <a:avLst/>
            <a:gdLst/>
            <a:ahLst/>
            <a:cxnLst/>
            <a:rect l="l" t="t" r="r" b="b"/>
            <a:pathLst>
              <a:path w="20319" h="8255">
                <a:moveTo>
                  <a:pt x="20059" y="0"/>
                </a:moveTo>
                <a:lnTo>
                  <a:pt x="0" y="8023"/>
                </a:lnTo>
              </a:path>
            </a:pathLst>
          </a:custGeom>
          <a:ln w="4011">
            <a:solidFill>
              <a:srgbClr val="000000"/>
            </a:solidFill>
          </a:ln>
        </p:spPr>
        <p:txBody>
          <a:bodyPr wrap="square" lIns="0" tIns="0" rIns="0" bIns="0" rtlCol="0"/>
          <a:lstStyle/>
          <a:p>
            <a:endParaRPr sz="949"/>
          </a:p>
        </p:txBody>
      </p:sp>
      <p:sp>
        <p:nvSpPr>
          <p:cNvPr id="514" name="object 514"/>
          <p:cNvSpPr/>
          <p:nvPr/>
        </p:nvSpPr>
        <p:spPr>
          <a:xfrm>
            <a:off x="10847192" y="1144758"/>
            <a:ext cx="9037" cy="7029"/>
          </a:xfrm>
          <a:custGeom>
            <a:avLst/>
            <a:gdLst/>
            <a:ahLst/>
            <a:cxnLst/>
            <a:rect l="l" t="t" r="r" b="b"/>
            <a:pathLst>
              <a:path w="17144" h="13335">
                <a:moveTo>
                  <a:pt x="17050" y="0"/>
                </a:moveTo>
                <a:lnTo>
                  <a:pt x="0" y="13038"/>
                </a:lnTo>
              </a:path>
            </a:pathLst>
          </a:custGeom>
          <a:ln w="4011">
            <a:solidFill>
              <a:srgbClr val="000000"/>
            </a:solidFill>
          </a:ln>
        </p:spPr>
        <p:txBody>
          <a:bodyPr wrap="square" lIns="0" tIns="0" rIns="0" bIns="0" rtlCol="0"/>
          <a:lstStyle/>
          <a:p>
            <a:endParaRPr sz="949"/>
          </a:p>
        </p:txBody>
      </p:sp>
      <p:sp>
        <p:nvSpPr>
          <p:cNvPr id="515" name="object 515"/>
          <p:cNvSpPr/>
          <p:nvPr/>
        </p:nvSpPr>
        <p:spPr>
          <a:xfrm>
            <a:off x="10840319" y="1151631"/>
            <a:ext cx="7029" cy="9037"/>
          </a:xfrm>
          <a:custGeom>
            <a:avLst/>
            <a:gdLst/>
            <a:ahLst/>
            <a:cxnLst/>
            <a:rect l="l" t="t" r="r" b="b"/>
            <a:pathLst>
              <a:path w="13334" h="17144">
                <a:moveTo>
                  <a:pt x="13038" y="0"/>
                </a:moveTo>
                <a:lnTo>
                  <a:pt x="0" y="17050"/>
                </a:lnTo>
              </a:path>
            </a:pathLst>
          </a:custGeom>
          <a:ln w="4011">
            <a:solidFill>
              <a:srgbClr val="000000"/>
            </a:solidFill>
          </a:ln>
        </p:spPr>
        <p:txBody>
          <a:bodyPr wrap="square" lIns="0" tIns="0" rIns="0" bIns="0" rtlCol="0"/>
          <a:lstStyle/>
          <a:p>
            <a:endParaRPr sz="949"/>
          </a:p>
        </p:txBody>
      </p:sp>
      <p:sp>
        <p:nvSpPr>
          <p:cNvPr id="516" name="object 516"/>
          <p:cNvSpPr/>
          <p:nvPr/>
        </p:nvSpPr>
        <p:spPr>
          <a:xfrm>
            <a:off x="10836090" y="1160618"/>
            <a:ext cx="4351" cy="10711"/>
          </a:xfrm>
          <a:custGeom>
            <a:avLst/>
            <a:gdLst/>
            <a:ahLst/>
            <a:cxnLst/>
            <a:rect l="l" t="t" r="r" b="b"/>
            <a:pathLst>
              <a:path w="8255" h="20319">
                <a:moveTo>
                  <a:pt x="8023" y="0"/>
                </a:moveTo>
                <a:lnTo>
                  <a:pt x="0" y="20059"/>
                </a:lnTo>
              </a:path>
            </a:pathLst>
          </a:custGeom>
          <a:ln w="4011">
            <a:solidFill>
              <a:srgbClr val="000000"/>
            </a:solidFill>
          </a:ln>
        </p:spPr>
        <p:txBody>
          <a:bodyPr wrap="square" lIns="0" tIns="0" rIns="0" bIns="0" rtlCol="0"/>
          <a:lstStyle/>
          <a:p>
            <a:endParaRPr sz="949"/>
          </a:p>
        </p:txBody>
      </p:sp>
      <p:sp>
        <p:nvSpPr>
          <p:cNvPr id="517" name="object 517"/>
          <p:cNvSpPr/>
          <p:nvPr/>
        </p:nvSpPr>
        <p:spPr>
          <a:xfrm>
            <a:off x="10834505" y="1171191"/>
            <a:ext cx="1673" cy="11380"/>
          </a:xfrm>
          <a:custGeom>
            <a:avLst/>
            <a:gdLst/>
            <a:ahLst/>
            <a:cxnLst/>
            <a:rect l="l" t="t" r="r" b="b"/>
            <a:pathLst>
              <a:path w="3175" h="21589">
                <a:moveTo>
                  <a:pt x="3008" y="0"/>
                </a:moveTo>
                <a:lnTo>
                  <a:pt x="0" y="21062"/>
                </a:lnTo>
              </a:path>
            </a:pathLst>
          </a:custGeom>
          <a:ln w="4011">
            <a:solidFill>
              <a:srgbClr val="000000"/>
            </a:solidFill>
          </a:ln>
        </p:spPr>
        <p:txBody>
          <a:bodyPr wrap="square" lIns="0" tIns="0" rIns="0" bIns="0" rtlCol="0"/>
          <a:lstStyle/>
          <a:p>
            <a:endParaRPr sz="949"/>
          </a:p>
        </p:txBody>
      </p:sp>
      <p:sp>
        <p:nvSpPr>
          <p:cNvPr id="518" name="object 518"/>
          <p:cNvSpPr/>
          <p:nvPr/>
        </p:nvSpPr>
        <p:spPr>
          <a:xfrm>
            <a:off x="10834505" y="2002783"/>
            <a:ext cx="1673" cy="11380"/>
          </a:xfrm>
          <a:custGeom>
            <a:avLst/>
            <a:gdLst/>
            <a:ahLst/>
            <a:cxnLst/>
            <a:rect l="l" t="t" r="r" b="b"/>
            <a:pathLst>
              <a:path w="3175" h="21589">
                <a:moveTo>
                  <a:pt x="0" y="0"/>
                </a:moveTo>
                <a:lnTo>
                  <a:pt x="3008" y="21062"/>
                </a:lnTo>
              </a:path>
            </a:pathLst>
          </a:custGeom>
          <a:ln w="4011">
            <a:solidFill>
              <a:srgbClr val="000000"/>
            </a:solidFill>
          </a:ln>
        </p:spPr>
        <p:txBody>
          <a:bodyPr wrap="square" lIns="0" tIns="0" rIns="0" bIns="0" rtlCol="0"/>
          <a:lstStyle/>
          <a:p>
            <a:endParaRPr sz="949"/>
          </a:p>
        </p:txBody>
      </p:sp>
      <p:sp>
        <p:nvSpPr>
          <p:cNvPr id="519" name="object 519"/>
          <p:cNvSpPr/>
          <p:nvPr/>
        </p:nvSpPr>
        <p:spPr>
          <a:xfrm>
            <a:off x="10836090" y="2013886"/>
            <a:ext cx="4351" cy="10711"/>
          </a:xfrm>
          <a:custGeom>
            <a:avLst/>
            <a:gdLst/>
            <a:ahLst/>
            <a:cxnLst/>
            <a:rect l="l" t="t" r="r" b="b"/>
            <a:pathLst>
              <a:path w="8255" h="20320">
                <a:moveTo>
                  <a:pt x="0" y="0"/>
                </a:moveTo>
                <a:lnTo>
                  <a:pt x="8023" y="20059"/>
                </a:lnTo>
              </a:path>
            </a:pathLst>
          </a:custGeom>
          <a:ln w="4011">
            <a:solidFill>
              <a:srgbClr val="000000"/>
            </a:solidFill>
          </a:ln>
        </p:spPr>
        <p:txBody>
          <a:bodyPr wrap="square" lIns="0" tIns="0" rIns="0" bIns="0" rtlCol="0"/>
          <a:lstStyle/>
          <a:p>
            <a:endParaRPr sz="949"/>
          </a:p>
        </p:txBody>
      </p:sp>
      <p:sp>
        <p:nvSpPr>
          <p:cNvPr id="520" name="object 520"/>
          <p:cNvSpPr/>
          <p:nvPr/>
        </p:nvSpPr>
        <p:spPr>
          <a:xfrm>
            <a:off x="10840319" y="2024459"/>
            <a:ext cx="7029" cy="9037"/>
          </a:xfrm>
          <a:custGeom>
            <a:avLst/>
            <a:gdLst/>
            <a:ahLst/>
            <a:cxnLst/>
            <a:rect l="l" t="t" r="r" b="b"/>
            <a:pathLst>
              <a:path w="13334" h="17145">
                <a:moveTo>
                  <a:pt x="0" y="0"/>
                </a:moveTo>
                <a:lnTo>
                  <a:pt x="13038" y="17050"/>
                </a:lnTo>
              </a:path>
            </a:pathLst>
          </a:custGeom>
          <a:ln w="4011">
            <a:solidFill>
              <a:srgbClr val="000000"/>
            </a:solidFill>
          </a:ln>
        </p:spPr>
        <p:txBody>
          <a:bodyPr wrap="square" lIns="0" tIns="0" rIns="0" bIns="0" rtlCol="0"/>
          <a:lstStyle/>
          <a:p>
            <a:endParaRPr sz="949"/>
          </a:p>
        </p:txBody>
      </p:sp>
      <p:sp>
        <p:nvSpPr>
          <p:cNvPr id="521" name="object 521"/>
          <p:cNvSpPr/>
          <p:nvPr/>
        </p:nvSpPr>
        <p:spPr>
          <a:xfrm>
            <a:off x="10847192" y="2033447"/>
            <a:ext cx="9037" cy="7029"/>
          </a:xfrm>
          <a:custGeom>
            <a:avLst/>
            <a:gdLst/>
            <a:ahLst/>
            <a:cxnLst/>
            <a:rect l="l" t="t" r="r" b="b"/>
            <a:pathLst>
              <a:path w="17144" h="13335">
                <a:moveTo>
                  <a:pt x="0" y="0"/>
                </a:moveTo>
                <a:lnTo>
                  <a:pt x="17050" y="13038"/>
                </a:lnTo>
              </a:path>
            </a:pathLst>
          </a:custGeom>
          <a:ln w="4011">
            <a:solidFill>
              <a:srgbClr val="000000"/>
            </a:solidFill>
          </a:ln>
        </p:spPr>
        <p:txBody>
          <a:bodyPr wrap="square" lIns="0" tIns="0" rIns="0" bIns="0" rtlCol="0"/>
          <a:lstStyle/>
          <a:p>
            <a:endParaRPr sz="949"/>
          </a:p>
        </p:txBody>
      </p:sp>
      <p:sp>
        <p:nvSpPr>
          <p:cNvPr id="522" name="object 522"/>
          <p:cNvSpPr/>
          <p:nvPr/>
        </p:nvSpPr>
        <p:spPr>
          <a:xfrm>
            <a:off x="10856179" y="2040319"/>
            <a:ext cx="10711" cy="4351"/>
          </a:xfrm>
          <a:custGeom>
            <a:avLst/>
            <a:gdLst/>
            <a:ahLst/>
            <a:cxnLst/>
            <a:rect l="l" t="t" r="r" b="b"/>
            <a:pathLst>
              <a:path w="20319" h="8254">
                <a:moveTo>
                  <a:pt x="0" y="0"/>
                </a:moveTo>
                <a:lnTo>
                  <a:pt x="20059" y="8023"/>
                </a:lnTo>
              </a:path>
            </a:pathLst>
          </a:custGeom>
          <a:ln w="4011">
            <a:solidFill>
              <a:srgbClr val="000000"/>
            </a:solidFill>
          </a:ln>
        </p:spPr>
        <p:txBody>
          <a:bodyPr wrap="square" lIns="0" tIns="0" rIns="0" bIns="0" rtlCol="0"/>
          <a:lstStyle/>
          <a:p>
            <a:endParaRPr sz="949"/>
          </a:p>
        </p:txBody>
      </p:sp>
      <p:sp>
        <p:nvSpPr>
          <p:cNvPr id="523" name="object 523"/>
          <p:cNvSpPr/>
          <p:nvPr/>
        </p:nvSpPr>
        <p:spPr>
          <a:xfrm>
            <a:off x="11914569" y="2040319"/>
            <a:ext cx="10376" cy="4351"/>
          </a:xfrm>
          <a:custGeom>
            <a:avLst/>
            <a:gdLst/>
            <a:ahLst/>
            <a:cxnLst/>
            <a:rect l="l" t="t" r="r" b="b"/>
            <a:pathLst>
              <a:path w="19684" h="8254">
                <a:moveTo>
                  <a:pt x="0" y="8023"/>
                </a:moveTo>
                <a:lnTo>
                  <a:pt x="19056" y="0"/>
                </a:lnTo>
              </a:path>
            </a:pathLst>
          </a:custGeom>
          <a:ln w="4011">
            <a:solidFill>
              <a:srgbClr val="000000"/>
            </a:solidFill>
          </a:ln>
        </p:spPr>
        <p:txBody>
          <a:bodyPr wrap="square" lIns="0" tIns="0" rIns="0" bIns="0" rtlCol="0"/>
          <a:lstStyle/>
          <a:p>
            <a:endParaRPr sz="949"/>
          </a:p>
        </p:txBody>
      </p:sp>
      <p:sp>
        <p:nvSpPr>
          <p:cNvPr id="524" name="object 524"/>
          <p:cNvSpPr/>
          <p:nvPr/>
        </p:nvSpPr>
        <p:spPr>
          <a:xfrm>
            <a:off x="11924616" y="2033447"/>
            <a:ext cx="9037" cy="7029"/>
          </a:xfrm>
          <a:custGeom>
            <a:avLst/>
            <a:gdLst/>
            <a:ahLst/>
            <a:cxnLst/>
            <a:rect l="l" t="t" r="r" b="b"/>
            <a:pathLst>
              <a:path w="17144" h="13335">
                <a:moveTo>
                  <a:pt x="0" y="13038"/>
                </a:moveTo>
                <a:lnTo>
                  <a:pt x="17050" y="0"/>
                </a:lnTo>
              </a:path>
            </a:pathLst>
          </a:custGeom>
          <a:ln w="4011">
            <a:solidFill>
              <a:srgbClr val="000000"/>
            </a:solidFill>
          </a:ln>
        </p:spPr>
        <p:txBody>
          <a:bodyPr wrap="square" lIns="0" tIns="0" rIns="0" bIns="0" rtlCol="0"/>
          <a:lstStyle/>
          <a:p>
            <a:endParaRPr sz="949"/>
          </a:p>
        </p:txBody>
      </p:sp>
      <p:sp>
        <p:nvSpPr>
          <p:cNvPr id="525" name="object 525"/>
          <p:cNvSpPr/>
          <p:nvPr/>
        </p:nvSpPr>
        <p:spPr>
          <a:xfrm>
            <a:off x="11933603" y="2024459"/>
            <a:ext cx="7029" cy="9037"/>
          </a:xfrm>
          <a:custGeom>
            <a:avLst/>
            <a:gdLst/>
            <a:ahLst/>
            <a:cxnLst/>
            <a:rect l="l" t="t" r="r" b="b"/>
            <a:pathLst>
              <a:path w="13334" h="17145">
                <a:moveTo>
                  <a:pt x="0" y="17050"/>
                </a:moveTo>
                <a:lnTo>
                  <a:pt x="13038" y="0"/>
                </a:lnTo>
              </a:path>
            </a:pathLst>
          </a:custGeom>
          <a:ln w="4011">
            <a:solidFill>
              <a:srgbClr val="000000"/>
            </a:solidFill>
          </a:ln>
        </p:spPr>
        <p:txBody>
          <a:bodyPr wrap="square" lIns="0" tIns="0" rIns="0" bIns="0" rtlCol="0"/>
          <a:lstStyle/>
          <a:p>
            <a:endParaRPr sz="949"/>
          </a:p>
        </p:txBody>
      </p:sp>
      <p:sp>
        <p:nvSpPr>
          <p:cNvPr id="526" name="object 526"/>
          <p:cNvSpPr/>
          <p:nvPr/>
        </p:nvSpPr>
        <p:spPr>
          <a:xfrm>
            <a:off x="11940475" y="2013886"/>
            <a:ext cx="5020" cy="10711"/>
          </a:xfrm>
          <a:custGeom>
            <a:avLst/>
            <a:gdLst/>
            <a:ahLst/>
            <a:cxnLst/>
            <a:rect l="l" t="t" r="r" b="b"/>
            <a:pathLst>
              <a:path w="9525" h="20320">
                <a:moveTo>
                  <a:pt x="0" y="20059"/>
                </a:moveTo>
                <a:lnTo>
                  <a:pt x="9026" y="0"/>
                </a:lnTo>
              </a:path>
            </a:pathLst>
          </a:custGeom>
          <a:ln w="4011">
            <a:solidFill>
              <a:srgbClr val="000000"/>
            </a:solidFill>
          </a:ln>
        </p:spPr>
        <p:txBody>
          <a:bodyPr wrap="square" lIns="0" tIns="0" rIns="0" bIns="0" rtlCol="0"/>
          <a:lstStyle/>
          <a:p>
            <a:endParaRPr sz="949"/>
          </a:p>
        </p:txBody>
      </p:sp>
      <p:sp>
        <p:nvSpPr>
          <p:cNvPr id="527" name="object 527"/>
          <p:cNvSpPr/>
          <p:nvPr/>
        </p:nvSpPr>
        <p:spPr>
          <a:xfrm>
            <a:off x="11924616" y="1144758"/>
            <a:ext cx="9037" cy="7029"/>
          </a:xfrm>
          <a:custGeom>
            <a:avLst/>
            <a:gdLst/>
            <a:ahLst/>
            <a:cxnLst/>
            <a:rect l="l" t="t" r="r" b="b"/>
            <a:pathLst>
              <a:path w="17144" h="13335">
                <a:moveTo>
                  <a:pt x="17050" y="13038"/>
                </a:moveTo>
                <a:lnTo>
                  <a:pt x="0" y="0"/>
                </a:lnTo>
              </a:path>
            </a:pathLst>
          </a:custGeom>
          <a:ln w="4011">
            <a:solidFill>
              <a:srgbClr val="000000"/>
            </a:solidFill>
          </a:ln>
        </p:spPr>
        <p:txBody>
          <a:bodyPr wrap="square" lIns="0" tIns="0" rIns="0" bIns="0" rtlCol="0"/>
          <a:lstStyle/>
          <a:p>
            <a:endParaRPr sz="949"/>
          </a:p>
        </p:txBody>
      </p:sp>
      <p:sp>
        <p:nvSpPr>
          <p:cNvPr id="528" name="object 528"/>
          <p:cNvSpPr/>
          <p:nvPr/>
        </p:nvSpPr>
        <p:spPr>
          <a:xfrm>
            <a:off x="11914569" y="1140530"/>
            <a:ext cx="10376" cy="4351"/>
          </a:xfrm>
          <a:custGeom>
            <a:avLst/>
            <a:gdLst/>
            <a:ahLst/>
            <a:cxnLst/>
            <a:rect l="l" t="t" r="r" b="b"/>
            <a:pathLst>
              <a:path w="19684" h="8255">
                <a:moveTo>
                  <a:pt x="19056" y="8023"/>
                </a:moveTo>
                <a:lnTo>
                  <a:pt x="0" y="0"/>
                </a:lnTo>
              </a:path>
            </a:pathLst>
          </a:custGeom>
          <a:ln w="4011">
            <a:solidFill>
              <a:srgbClr val="000000"/>
            </a:solidFill>
          </a:ln>
        </p:spPr>
        <p:txBody>
          <a:bodyPr wrap="square" lIns="0" tIns="0" rIns="0" bIns="0" rtlCol="0"/>
          <a:lstStyle/>
          <a:p>
            <a:endParaRPr sz="949"/>
          </a:p>
        </p:txBody>
      </p:sp>
      <p:sp>
        <p:nvSpPr>
          <p:cNvPr id="529" name="object 529"/>
          <p:cNvSpPr/>
          <p:nvPr/>
        </p:nvSpPr>
        <p:spPr>
          <a:xfrm>
            <a:off x="11902939" y="1138944"/>
            <a:ext cx="11715" cy="1673"/>
          </a:xfrm>
          <a:custGeom>
            <a:avLst/>
            <a:gdLst/>
            <a:ahLst/>
            <a:cxnLst/>
            <a:rect l="l" t="t" r="r" b="b"/>
            <a:pathLst>
              <a:path w="22225" h="3175">
                <a:moveTo>
                  <a:pt x="22065" y="3008"/>
                </a:moveTo>
                <a:lnTo>
                  <a:pt x="0" y="0"/>
                </a:lnTo>
              </a:path>
            </a:pathLst>
          </a:custGeom>
          <a:ln w="4011">
            <a:solidFill>
              <a:srgbClr val="000000"/>
            </a:solidFill>
          </a:ln>
        </p:spPr>
        <p:txBody>
          <a:bodyPr wrap="square" lIns="0" tIns="0" rIns="0" bIns="0" rtlCol="0"/>
          <a:lstStyle/>
          <a:p>
            <a:endParaRPr sz="949"/>
          </a:p>
        </p:txBody>
      </p:sp>
      <p:sp>
        <p:nvSpPr>
          <p:cNvPr id="530" name="object 530"/>
          <p:cNvSpPr/>
          <p:nvPr/>
        </p:nvSpPr>
        <p:spPr>
          <a:xfrm>
            <a:off x="10877853" y="1138941"/>
            <a:ext cx="1025187" cy="0"/>
          </a:xfrm>
          <a:custGeom>
            <a:avLst/>
            <a:gdLst/>
            <a:ahLst/>
            <a:cxnLst/>
            <a:rect l="l" t="t" r="r" b="b"/>
            <a:pathLst>
              <a:path w="1945005">
                <a:moveTo>
                  <a:pt x="1944813" y="0"/>
                </a:moveTo>
                <a:lnTo>
                  <a:pt x="0" y="0"/>
                </a:lnTo>
              </a:path>
            </a:pathLst>
          </a:custGeom>
          <a:ln w="4011">
            <a:solidFill>
              <a:srgbClr val="000000"/>
            </a:solidFill>
          </a:ln>
        </p:spPr>
        <p:txBody>
          <a:bodyPr wrap="square" lIns="0" tIns="0" rIns="0" bIns="0" rtlCol="0"/>
          <a:lstStyle/>
          <a:p>
            <a:endParaRPr sz="949"/>
          </a:p>
        </p:txBody>
      </p:sp>
      <p:sp>
        <p:nvSpPr>
          <p:cNvPr id="531" name="object 531"/>
          <p:cNvSpPr/>
          <p:nvPr/>
        </p:nvSpPr>
        <p:spPr>
          <a:xfrm>
            <a:off x="10851607" y="1154931"/>
            <a:ext cx="1079743" cy="875575"/>
          </a:xfrm>
          <a:custGeom>
            <a:avLst/>
            <a:gdLst/>
            <a:ahLst/>
            <a:cxnLst/>
            <a:rect l="l" t="t" r="r" b="b"/>
            <a:pathLst>
              <a:path w="2048509" h="1661160">
                <a:moveTo>
                  <a:pt x="27082" y="1635010"/>
                </a:moveTo>
                <a:lnTo>
                  <a:pt x="8024" y="1635010"/>
                </a:lnTo>
                <a:lnTo>
                  <a:pt x="11033" y="1638019"/>
                </a:lnTo>
                <a:lnTo>
                  <a:pt x="11033" y="1640025"/>
                </a:lnTo>
                <a:lnTo>
                  <a:pt x="12036" y="1640025"/>
                </a:lnTo>
                <a:lnTo>
                  <a:pt x="15045" y="1643034"/>
                </a:lnTo>
                <a:lnTo>
                  <a:pt x="15045" y="1645041"/>
                </a:lnTo>
                <a:lnTo>
                  <a:pt x="17051" y="1645041"/>
                </a:lnTo>
                <a:lnTo>
                  <a:pt x="20061" y="1648050"/>
                </a:lnTo>
                <a:lnTo>
                  <a:pt x="22067" y="1649053"/>
                </a:lnTo>
                <a:lnTo>
                  <a:pt x="26079" y="1653065"/>
                </a:lnTo>
                <a:lnTo>
                  <a:pt x="29088" y="1654068"/>
                </a:lnTo>
                <a:lnTo>
                  <a:pt x="31094" y="1655071"/>
                </a:lnTo>
                <a:lnTo>
                  <a:pt x="34104" y="1656074"/>
                </a:lnTo>
                <a:lnTo>
                  <a:pt x="38116" y="1658081"/>
                </a:lnTo>
                <a:lnTo>
                  <a:pt x="52159" y="1660087"/>
                </a:lnTo>
                <a:lnTo>
                  <a:pt x="1996116" y="1661089"/>
                </a:lnTo>
                <a:lnTo>
                  <a:pt x="1996116" y="1660087"/>
                </a:lnTo>
                <a:lnTo>
                  <a:pt x="2003138" y="1659084"/>
                </a:lnTo>
                <a:lnTo>
                  <a:pt x="2009156" y="1658081"/>
                </a:lnTo>
                <a:lnTo>
                  <a:pt x="2015174" y="1656074"/>
                </a:lnTo>
                <a:lnTo>
                  <a:pt x="2017181" y="1655071"/>
                </a:lnTo>
                <a:lnTo>
                  <a:pt x="2020190" y="1654068"/>
                </a:lnTo>
                <a:lnTo>
                  <a:pt x="2024202" y="1652062"/>
                </a:lnTo>
                <a:lnTo>
                  <a:pt x="2027211" y="1649053"/>
                </a:lnTo>
                <a:lnTo>
                  <a:pt x="2029217" y="1648050"/>
                </a:lnTo>
                <a:lnTo>
                  <a:pt x="2030220" y="1647047"/>
                </a:lnTo>
                <a:lnTo>
                  <a:pt x="1996116" y="1647047"/>
                </a:lnTo>
                <a:lnTo>
                  <a:pt x="52159" y="1646044"/>
                </a:lnTo>
                <a:lnTo>
                  <a:pt x="42128" y="1644038"/>
                </a:lnTo>
                <a:lnTo>
                  <a:pt x="36110" y="1641028"/>
                </a:lnTo>
                <a:lnTo>
                  <a:pt x="33100" y="1640025"/>
                </a:lnTo>
                <a:lnTo>
                  <a:pt x="31094" y="1638019"/>
                </a:lnTo>
                <a:lnTo>
                  <a:pt x="29088" y="1637016"/>
                </a:lnTo>
                <a:lnTo>
                  <a:pt x="27082" y="1635010"/>
                </a:lnTo>
                <a:close/>
              </a:path>
              <a:path w="2048509" h="1661160">
                <a:moveTo>
                  <a:pt x="2047273" y="39119"/>
                </a:moveTo>
                <a:lnTo>
                  <a:pt x="2032227" y="39119"/>
                </a:lnTo>
                <a:lnTo>
                  <a:pt x="2032227" y="43132"/>
                </a:lnTo>
                <a:lnTo>
                  <a:pt x="2033230" y="43132"/>
                </a:lnTo>
                <a:lnTo>
                  <a:pt x="2033230" y="47144"/>
                </a:lnTo>
                <a:lnTo>
                  <a:pt x="2034233" y="47144"/>
                </a:lnTo>
                <a:lnTo>
                  <a:pt x="2033230" y="1612942"/>
                </a:lnTo>
                <a:lnTo>
                  <a:pt x="2019187" y="1637016"/>
                </a:lnTo>
                <a:lnTo>
                  <a:pt x="2017181" y="1639022"/>
                </a:lnTo>
                <a:lnTo>
                  <a:pt x="2009156" y="1643034"/>
                </a:lnTo>
                <a:lnTo>
                  <a:pt x="2006147" y="1644038"/>
                </a:lnTo>
                <a:lnTo>
                  <a:pt x="1996116" y="1646044"/>
                </a:lnTo>
                <a:lnTo>
                  <a:pt x="1996116" y="1647047"/>
                </a:lnTo>
                <a:lnTo>
                  <a:pt x="2030220" y="1647047"/>
                </a:lnTo>
                <a:lnTo>
                  <a:pt x="2036239" y="1641028"/>
                </a:lnTo>
                <a:lnTo>
                  <a:pt x="2037242" y="1639022"/>
                </a:lnTo>
                <a:lnTo>
                  <a:pt x="2040251" y="1636013"/>
                </a:lnTo>
                <a:lnTo>
                  <a:pt x="2042257" y="1632001"/>
                </a:lnTo>
                <a:lnTo>
                  <a:pt x="2043260" y="1628991"/>
                </a:lnTo>
                <a:lnTo>
                  <a:pt x="2044264" y="1626985"/>
                </a:lnTo>
                <a:lnTo>
                  <a:pt x="2046270" y="1620967"/>
                </a:lnTo>
                <a:lnTo>
                  <a:pt x="2047273" y="1614948"/>
                </a:lnTo>
                <a:lnTo>
                  <a:pt x="2048276" y="45138"/>
                </a:lnTo>
                <a:lnTo>
                  <a:pt x="2047273" y="45138"/>
                </a:lnTo>
                <a:lnTo>
                  <a:pt x="2047273" y="39119"/>
                </a:lnTo>
                <a:close/>
              </a:path>
              <a:path w="2048509" h="1661160">
                <a:moveTo>
                  <a:pt x="15045" y="1608930"/>
                </a:moveTo>
                <a:lnTo>
                  <a:pt x="1002" y="1608930"/>
                </a:lnTo>
                <a:lnTo>
                  <a:pt x="1002" y="1614948"/>
                </a:lnTo>
                <a:lnTo>
                  <a:pt x="2005" y="1614948"/>
                </a:lnTo>
                <a:lnTo>
                  <a:pt x="2005" y="1621970"/>
                </a:lnTo>
                <a:lnTo>
                  <a:pt x="3008" y="1621970"/>
                </a:lnTo>
                <a:lnTo>
                  <a:pt x="3008" y="1623976"/>
                </a:lnTo>
                <a:lnTo>
                  <a:pt x="4011" y="1623976"/>
                </a:lnTo>
                <a:lnTo>
                  <a:pt x="4011" y="1626985"/>
                </a:lnTo>
                <a:lnTo>
                  <a:pt x="5014" y="1626985"/>
                </a:lnTo>
                <a:lnTo>
                  <a:pt x="5014" y="1628991"/>
                </a:lnTo>
                <a:lnTo>
                  <a:pt x="6017" y="1628991"/>
                </a:lnTo>
                <a:lnTo>
                  <a:pt x="6017" y="1632001"/>
                </a:lnTo>
                <a:lnTo>
                  <a:pt x="7021" y="1632001"/>
                </a:lnTo>
                <a:lnTo>
                  <a:pt x="7021" y="1635010"/>
                </a:lnTo>
                <a:lnTo>
                  <a:pt x="25076" y="1635010"/>
                </a:lnTo>
                <a:lnTo>
                  <a:pt x="25076" y="1633004"/>
                </a:lnTo>
                <a:lnTo>
                  <a:pt x="20061" y="1627988"/>
                </a:lnTo>
                <a:lnTo>
                  <a:pt x="19057" y="1627988"/>
                </a:lnTo>
                <a:lnTo>
                  <a:pt x="19057" y="1624979"/>
                </a:lnTo>
                <a:lnTo>
                  <a:pt x="18054" y="1624979"/>
                </a:lnTo>
                <a:lnTo>
                  <a:pt x="18054" y="1622973"/>
                </a:lnTo>
                <a:lnTo>
                  <a:pt x="17051" y="1622973"/>
                </a:lnTo>
                <a:lnTo>
                  <a:pt x="17051" y="1619964"/>
                </a:lnTo>
                <a:lnTo>
                  <a:pt x="16048" y="1619964"/>
                </a:lnTo>
                <a:lnTo>
                  <a:pt x="16048" y="1617958"/>
                </a:lnTo>
                <a:lnTo>
                  <a:pt x="15045" y="1617958"/>
                </a:lnTo>
                <a:lnTo>
                  <a:pt x="15045" y="1608930"/>
                </a:lnTo>
                <a:close/>
              </a:path>
              <a:path w="2048509" h="1661160">
                <a:moveTo>
                  <a:pt x="2003138" y="0"/>
                </a:moveTo>
                <a:lnTo>
                  <a:pt x="45137" y="0"/>
                </a:lnTo>
                <a:lnTo>
                  <a:pt x="38116" y="1003"/>
                </a:lnTo>
                <a:lnTo>
                  <a:pt x="34104" y="3009"/>
                </a:lnTo>
                <a:lnTo>
                  <a:pt x="31094" y="4012"/>
                </a:lnTo>
                <a:lnTo>
                  <a:pt x="29088" y="5015"/>
                </a:lnTo>
                <a:lnTo>
                  <a:pt x="26079" y="6018"/>
                </a:lnTo>
                <a:lnTo>
                  <a:pt x="22067" y="10030"/>
                </a:lnTo>
                <a:lnTo>
                  <a:pt x="20061" y="11033"/>
                </a:lnTo>
                <a:lnTo>
                  <a:pt x="17051" y="14043"/>
                </a:lnTo>
                <a:lnTo>
                  <a:pt x="15045" y="15046"/>
                </a:lnTo>
                <a:lnTo>
                  <a:pt x="14042" y="17052"/>
                </a:lnTo>
                <a:lnTo>
                  <a:pt x="11033" y="20061"/>
                </a:lnTo>
                <a:lnTo>
                  <a:pt x="10030" y="22067"/>
                </a:lnTo>
                <a:lnTo>
                  <a:pt x="7021" y="25076"/>
                </a:lnTo>
                <a:lnTo>
                  <a:pt x="5014" y="31095"/>
                </a:lnTo>
                <a:lnTo>
                  <a:pt x="4011" y="33101"/>
                </a:lnTo>
                <a:lnTo>
                  <a:pt x="3008" y="36110"/>
                </a:lnTo>
                <a:lnTo>
                  <a:pt x="2005" y="38116"/>
                </a:lnTo>
                <a:lnTo>
                  <a:pt x="1002" y="45138"/>
                </a:lnTo>
                <a:lnTo>
                  <a:pt x="0" y="51153"/>
                </a:lnTo>
                <a:lnTo>
                  <a:pt x="0" y="1608930"/>
                </a:lnTo>
                <a:lnTo>
                  <a:pt x="14042" y="1608930"/>
                </a:lnTo>
                <a:lnTo>
                  <a:pt x="14042" y="51153"/>
                </a:lnTo>
                <a:lnTo>
                  <a:pt x="15045" y="42129"/>
                </a:lnTo>
                <a:lnTo>
                  <a:pt x="16048" y="40122"/>
                </a:lnTo>
                <a:lnTo>
                  <a:pt x="17051" y="37113"/>
                </a:lnTo>
                <a:lnTo>
                  <a:pt x="18054" y="35107"/>
                </a:lnTo>
                <a:lnTo>
                  <a:pt x="19057" y="32098"/>
                </a:lnTo>
                <a:lnTo>
                  <a:pt x="24073" y="27082"/>
                </a:lnTo>
                <a:lnTo>
                  <a:pt x="25076" y="25076"/>
                </a:lnTo>
                <a:lnTo>
                  <a:pt x="27082" y="24073"/>
                </a:lnTo>
                <a:lnTo>
                  <a:pt x="29088" y="22067"/>
                </a:lnTo>
                <a:lnTo>
                  <a:pt x="31094" y="21064"/>
                </a:lnTo>
                <a:lnTo>
                  <a:pt x="33100" y="19058"/>
                </a:lnTo>
                <a:lnTo>
                  <a:pt x="36110" y="18055"/>
                </a:lnTo>
                <a:lnTo>
                  <a:pt x="42128" y="15046"/>
                </a:lnTo>
                <a:lnTo>
                  <a:pt x="2033230" y="15046"/>
                </a:lnTo>
                <a:lnTo>
                  <a:pt x="2029217" y="11033"/>
                </a:lnTo>
                <a:lnTo>
                  <a:pt x="2027211" y="10030"/>
                </a:lnTo>
                <a:lnTo>
                  <a:pt x="2024202" y="7021"/>
                </a:lnTo>
                <a:lnTo>
                  <a:pt x="2020190" y="5015"/>
                </a:lnTo>
                <a:lnTo>
                  <a:pt x="2017181" y="4012"/>
                </a:lnTo>
                <a:lnTo>
                  <a:pt x="2015174" y="3009"/>
                </a:lnTo>
                <a:lnTo>
                  <a:pt x="2009156" y="1003"/>
                </a:lnTo>
                <a:lnTo>
                  <a:pt x="2003138" y="0"/>
                </a:lnTo>
                <a:close/>
              </a:path>
              <a:path w="2048509" h="1661160">
                <a:moveTo>
                  <a:pt x="2046270" y="36110"/>
                </a:moveTo>
                <a:lnTo>
                  <a:pt x="2031224" y="36110"/>
                </a:lnTo>
                <a:lnTo>
                  <a:pt x="2031224" y="39119"/>
                </a:lnTo>
                <a:lnTo>
                  <a:pt x="2046270" y="39119"/>
                </a:lnTo>
                <a:lnTo>
                  <a:pt x="2046270" y="36110"/>
                </a:lnTo>
                <a:close/>
              </a:path>
              <a:path w="2048509" h="1661160">
                <a:moveTo>
                  <a:pt x="2045267" y="33101"/>
                </a:moveTo>
                <a:lnTo>
                  <a:pt x="2030220" y="33101"/>
                </a:lnTo>
                <a:lnTo>
                  <a:pt x="2030220" y="36110"/>
                </a:lnTo>
                <a:lnTo>
                  <a:pt x="2045267" y="36110"/>
                </a:lnTo>
                <a:lnTo>
                  <a:pt x="2045267" y="33101"/>
                </a:lnTo>
                <a:close/>
              </a:path>
              <a:path w="2048509" h="1661160">
                <a:moveTo>
                  <a:pt x="2033230" y="15046"/>
                </a:moveTo>
                <a:lnTo>
                  <a:pt x="2006147" y="15046"/>
                </a:lnTo>
                <a:lnTo>
                  <a:pt x="2009156" y="16049"/>
                </a:lnTo>
                <a:lnTo>
                  <a:pt x="2017181" y="20061"/>
                </a:lnTo>
                <a:lnTo>
                  <a:pt x="2019187" y="22067"/>
                </a:lnTo>
                <a:lnTo>
                  <a:pt x="2021193" y="23070"/>
                </a:lnTo>
                <a:lnTo>
                  <a:pt x="2029217" y="31095"/>
                </a:lnTo>
                <a:lnTo>
                  <a:pt x="2029217" y="33101"/>
                </a:lnTo>
                <a:lnTo>
                  <a:pt x="2044264" y="33101"/>
                </a:lnTo>
                <a:lnTo>
                  <a:pt x="2044264" y="31095"/>
                </a:lnTo>
                <a:lnTo>
                  <a:pt x="2043260" y="31095"/>
                </a:lnTo>
                <a:lnTo>
                  <a:pt x="2043260" y="28086"/>
                </a:lnTo>
                <a:lnTo>
                  <a:pt x="2042257" y="28086"/>
                </a:lnTo>
                <a:lnTo>
                  <a:pt x="2042257" y="26079"/>
                </a:lnTo>
                <a:lnTo>
                  <a:pt x="2041254" y="26079"/>
                </a:lnTo>
                <a:lnTo>
                  <a:pt x="2041254" y="24073"/>
                </a:lnTo>
                <a:lnTo>
                  <a:pt x="2038245" y="21064"/>
                </a:lnTo>
                <a:lnTo>
                  <a:pt x="2037242" y="21064"/>
                </a:lnTo>
                <a:lnTo>
                  <a:pt x="2037242" y="19058"/>
                </a:lnTo>
                <a:lnTo>
                  <a:pt x="2033230" y="15046"/>
                </a:lnTo>
                <a:close/>
              </a:path>
            </a:pathLst>
          </a:custGeom>
          <a:solidFill>
            <a:srgbClr val="C0C0C0"/>
          </a:solidFill>
        </p:spPr>
        <p:txBody>
          <a:bodyPr wrap="square" lIns="0" tIns="0" rIns="0" bIns="0" rtlCol="0"/>
          <a:lstStyle/>
          <a:p>
            <a:endParaRPr sz="949"/>
          </a:p>
        </p:txBody>
      </p:sp>
      <p:sp>
        <p:nvSpPr>
          <p:cNvPr id="532" name="object 532"/>
          <p:cNvSpPr/>
          <p:nvPr/>
        </p:nvSpPr>
        <p:spPr>
          <a:xfrm>
            <a:off x="10844206" y="1147530"/>
            <a:ext cx="1094469" cy="890636"/>
          </a:xfrm>
          <a:custGeom>
            <a:avLst/>
            <a:gdLst/>
            <a:ahLst/>
            <a:cxnLst/>
            <a:rect l="l" t="t" r="r" b="b"/>
            <a:pathLst>
              <a:path w="2076450" h="1689735">
                <a:moveTo>
                  <a:pt x="22067" y="1649053"/>
                </a:moveTo>
                <a:lnTo>
                  <a:pt x="7020" y="1649053"/>
                </a:lnTo>
                <a:lnTo>
                  <a:pt x="7020" y="1651059"/>
                </a:lnTo>
                <a:lnTo>
                  <a:pt x="8024" y="1651059"/>
                </a:lnTo>
                <a:lnTo>
                  <a:pt x="8024" y="1653065"/>
                </a:lnTo>
                <a:lnTo>
                  <a:pt x="9027" y="1653065"/>
                </a:lnTo>
                <a:lnTo>
                  <a:pt x="9027" y="1656074"/>
                </a:lnTo>
                <a:lnTo>
                  <a:pt x="10030" y="1656074"/>
                </a:lnTo>
                <a:lnTo>
                  <a:pt x="13039" y="1659083"/>
                </a:lnTo>
                <a:lnTo>
                  <a:pt x="13039" y="1661089"/>
                </a:lnTo>
                <a:lnTo>
                  <a:pt x="14042" y="1661089"/>
                </a:lnTo>
                <a:lnTo>
                  <a:pt x="16048" y="1663096"/>
                </a:lnTo>
                <a:lnTo>
                  <a:pt x="16048" y="1665102"/>
                </a:lnTo>
                <a:lnTo>
                  <a:pt x="17051" y="1665102"/>
                </a:lnTo>
                <a:lnTo>
                  <a:pt x="19057" y="1667108"/>
                </a:lnTo>
                <a:lnTo>
                  <a:pt x="19057" y="1669114"/>
                </a:lnTo>
                <a:lnTo>
                  <a:pt x="21063" y="1669114"/>
                </a:lnTo>
                <a:lnTo>
                  <a:pt x="23070" y="1671120"/>
                </a:lnTo>
                <a:lnTo>
                  <a:pt x="25076" y="1672123"/>
                </a:lnTo>
                <a:lnTo>
                  <a:pt x="28085" y="1675132"/>
                </a:lnTo>
                <a:lnTo>
                  <a:pt x="30091" y="1676136"/>
                </a:lnTo>
                <a:lnTo>
                  <a:pt x="33100" y="1679145"/>
                </a:lnTo>
                <a:lnTo>
                  <a:pt x="39119" y="1681151"/>
                </a:lnTo>
                <a:lnTo>
                  <a:pt x="41125" y="1682154"/>
                </a:lnTo>
                <a:lnTo>
                  <a:pt x="47143" y="1684160"/>
                </a:lnTo>
                <a:lnTo>
                  <a:pt x="49150" y="1685163"/>
                </a:lnTo>
                <a:lnTo>
                  <a:pt x="61186" y="1687169"/>
                </a:lnTo>
                <a:lnTo>
                  <a:pt x="66202" y="1688172"/>
                </a:lnTo>
                <a:lnTo>
                  <a:pt x="2010159" y="1689175"/>
                </a:lnTo>
                <a:lnTo>
                  <a:pt x="2010159" y="1688172"/>
                </a:lnTo>
                <a:lnTo>
                  <a:pt x="2022196" y="1686166"/>
                </a:lnTo>
                <a:lnTo>
                  <a:pt x="2027211" y="1685163"/>
                </a:lnTo>
                <a:lnTo>
                  <a:pt x="2033230" y="1683157"/>
                </a:lnTo>
                <a:lnTo>
                  <a:pt x="2035236" y="1682154"/>
                </a:lnTo>
                <a:lnTo>
                  <a:pt x="2041254" y="1680148"/>
                </a:lnTo>
                <a:lnTo>
                  <a:pt x="2045267" y="1678142"/>
                </a:lnTo>
                <a:lnTo>
                  <a:pt x="2047273" y="1676136"/>
                </a:lnTo>
                <a:lnTo>
                  <a:pt x="2049279" y="1675132"/>
                </a:lnTo>
                <a:lnTo>
                  <a:pt x="2010159" y="1675132"/>
                </a:lnTo>
                <a:lnTo>
                  <a:pt x="66202" y="1674129"/>
                </a:lnTo>
                <a:lnTo>
                  <a:pt x="52159" y="1672123"/>
                </a:lnTo>
                <a:lnTo>
                  <a:pt x="48146" y="1670117"/>
                </a:lnTo>
                <a:lnTo>
                  <a:pt x="45137" y="1669114"/>
                </a:lnTo>
                <a:lnTo>
                  <a:pt x="43131" y="1668111"/>
                </a:lnTo>
                <a:lnTo>
                  <a:pt x="40122" y="1667108"/>
                </a:lnTo>
                <a:lnTo>
                  <a:pt x="36110" y="1663096"/>
                </a:lnTo>
                <a:lnTo>
                  <a:pt x="34103" y="1662092"/>
                </a:lnTo>
                <a:lnTo>
                  <a:pt x="31094" y="1659083"/>
                </a:lnTo>
                <a:lnTo>
                  <a:pt x="29088" y="1659083"/>
                </a:lnTo>
                <a:lnTo>
                  <a:pt x="29088" y="1657077"/>
                </a:lnTo>
                <a:lnTo>
                  <a:pt x="26079" y="1654068"/>
                </a:lnTo>
                <a:lnTo>
                  <a:pt x="25076" y="1654068"/>
                </a:lnTo>
                <a:lnTo>
                  <a:pt x="25076" y="1652062"/>
                </a:lnTo>
                <a:lnTo>
                  <a:pt x="22067" y="1649053"/>
                </a:lnTo>
                <a:close/>
              </a:path>
              <a:path w="2076450" h="1689735">
                <a:moveTo>
                  <a:pt x="2072349" y="42128"/>
                </a:moveTo>
                <a:lnTo>
                  <a:pt x="2057303" y="42128"/>
                </a:lnTo>
                <a:lnTo>
                  <a:pt x="2057303" y="45137"/>
                </a:lnTo>
                <a:lnTo>
                  <a:pt x="2058306" y="45137"/>
                </a:lnTo>
                <a:lnTo>
                  <a:pt x="2058306" y="47144"/>
                </a:lnTo>
                <a:lnTo>
                  <a:pt x="2059310" y="47144"/>
                </a:lnTo>
                <a:lnTo>
                  <a:pt x="2059310" y="50153"/>
                </a:lnTo>
                <a:lnTo>
                  <a:pt x="2060313" y="50153"/>
                </a:lnTo>
                <a:lnTo>
                  <a:pt x="2060313" y="53162"/>
                </a:lnTo>
                <a:lnTo>
                  <a:pt x="2061316" y="53162"/>
                </a:lnTo>
                <a:lnTo>
                  <a:pt x="2061316" y="59180"/>
                </a:lnTo>
                <a:lnTo>
                  <a:pt x="2062319" y="59180"/>
                </a:lnTo>
                <a:lnTo>
                  <a:pt x="2061316" y="1628991"/>
                </a:lnTo>
                <a:lnTo>
                  <a:pt x="2060313" y="1635010"/>
                </a:lnTo>
                <a:lnTo>
                  <a:pt x="2058306" y="1641028"/>
                </a:lnTo>
                <a:lnTo>
                  <a:pt x="2057303" y="1643034"/>
                </a:lnTo>
                <a:lnTo>
                  <a:pt x="2056300" y="1646043"/>
                </a:lnTo>
                <a:lnTo>
                  <a:pt x="2054294" y="1650056"/>
                </a:lnTo>
                <a:lnTo>
                  <a:pt x="2051285" y="1653065"/>
                </a:lnTo>
                <a:lnTo>
                  <a:pt x="2050282" y="1655071"/>
                </a:lnTo>
                <a:lnTo>
                  <a:pt x="2043260" y="1662092"/>
                </a:lnTo>
                <a:lnTo>
                  <a:pt x="2041254" y="1663096"/>
                </a:lnTo>
                <a:lnTo>
                  <a:pt x="2038245" y="1666105"/>
                </a:lnTo>
                <a:lnTo>
                  <a:pt x="2034233" y="1668111"/>
                </a:lnTo>
                <a:lnTo>
                  <a:pt x="2031223" y="1669114"/>
                </a:lnTo>
                <a:lnTo>
                  <a:pt x="2029217" y="1670117"/>
                </a:lnTo>
                <a:lnTo>
                  <a:pt x="2023199" y="1672123"/>
                </a:lnTo>
                <a:lnTo>
                  <a:pt x="2017180" y="1673126"/>
                </a:lnTo>
                <a:lnTo>
                  <a:pt x="2010159" y="1674129"/>
                </a:lnTo>
                <a:lnTo>
                  <a:pt x="2010159" y="1675132"/>
                </a:lnTo>
                <a:lnTo>
                  <a:pt x="2049279" y="1675132"/>
                </a:lnTo>
                <a:lnTo>
                  <a:pt x="2052288" y="1672123"/>
                </a:lnTo>
                <a:lnTo>
                  <a:pt x="2054294" y="1671120"/>
                </a:lnTo>
                <a:lnTo>
                  <a:pt x="2060313" y="1665102"/>
                </a:lnTo>
                <a:lnTo>
                  <a:pt x="2061316" y="1663096"/>
                </a:lnTo>
                <a:lnTo>
                  <a:pt x="2063322" y="1661089"/>
                </a:lnTo>
                <a:lnTo>
                  <a:pt x="2064325" y="1659083"/>
                </a:lnTo>
                <a:lnTo>
                  <a:pt x="2066331" y="1657077"/>
                </a:lnTo>
                <a:lnTo>
                  <a:pt x="2070343" y="1649053"/>
                </a:lnTo>
                <a:lnTo>
                  <a:pt x="2071346" y="1646043"/>
                </a:lnTo>
                <a:lnTo>
                  <a:pt x="2073353" y="1642031"/>
                </a:lnTo>
                <a:lnTo>
                  <a:pt x="2074356" y="1639022"/>
                </a:lnTo>
                <a:lnTo>
                  <a:pt x="2075359" y="1630997"/>
                </a:lnTo>
                <a:lnTo>
                  <a:pt x="2076362" y="57174"/>
                </a:lnTo>
                <a:lnTo>
                  <a:pt x="2075359" y="57174"/>
                </a:lnTo>
                <a:lnTo>
                  <a:pt x="2075359" y="49150"/>
                </a:lnTo>
                <a:lnTo>
                  <a:pt x="2074356" y="49150"/>
                </a:lnTo>
                <a:lnTo>
                  <a:pt x="2074356" y="46141"/>
                </a:lnTo>
                <a:lnTo>
                  <a:pt x="2073353" y="46141"/>
                </a:lnTo>
                <a:lnTo>
                  <a:pt x="2073353" y="44134"/>
                </a:lnTo>
                <a:lnTo>
                  <a:pt x="2072349" y="44134"/>
                </a:lnTo>
                <a:lnTo>
                  <a:pt x="2072349" y="42128"/>
                </a:lnTo>
                <a:close/>
              </a:path>
              <a:path w="2076450" h="1689735">
                <a:moveTo>
                  <a:pt x="21063" y="1646043"/>
                </a:moveTo>
                <a:lnTo>
                  <a:pt x="6017" y="1646043"/>
                </a:lnTo>
                <a:lnTo>
                  <a:pt x="6017" y="1649053"/>
                </a:lnTo>
                <a:lnTo>
                  <a:pt x="21063" y="1649053"/>
                </a:lnTo>
                <a:lnTo>
                  <a:pt x="21063" y="1646043"/>
                </a:lnTo>
                <a:close/>
              </a:path>
              <a:path w="2076450" h="1689735">
                <a:moveTo>
                  <a:pt x="15045" y="1622973"/>
                </a:moveTo>
                <a:lnTo>
                  <a:pt x="1002" y="1622973"/>
                </a:lnTo>
                <a:lnTo>
                  <a:pt x="1002" y="1630997"/>
                </a:lnTo>
                <a:lnTo>
                  <a:pt x="2005" y="1630997"/>
                </a:lnTo>
                <a:lnTo>
                  <a:pt x="2005" y="1640025"/>
                </a:lnTo>
                <a:lnTo>
                  <a:pt x="3008" y="1640025"/>
                </a:lnTo>
                <a:lnTo>
                  <a:pt x="3008" y="1642031"/>
                </a:lnTo>
                <a:lnTo>
                  <a:pt x="4011" y="1642031"/>
                </a:lnTo>
                <a:lnTo>
                  <a:pt x="4011" y="1644037"/>
                </a:lnTo>
                <a:lnTo>
                  <a:pt x="5014" y="1644037"/>
                </a:lnTo>
                <a:lnTo>
                  <a:pt x="5014" y="1646043"/>
                </a:lnTo>
                <a:lnTo>
                  <a:pt x="20060" y="1646043"/>
                </a:lnTo>
                <a:lnTo>
                  <a:pt x="20060" y="1643034"/>
                </a:lnTo>
                <a:lnTo>
                  <a:pt x="19057" y="1643034"/>
                </a:lnTo>
                <a:lnTo>
                  <a:pt x="19057" y="1641028"/>
                </a:lnTo>
                <a:lnTo>
                  <a:pt x="18054" y="1641028"/>
                </a:lnTo>
                <a:lnTo>
                  <a:pt x="18054" y="1638019"/>
                </a:lnTo>
                <a:lnTo>
                  <a:pt x="17051" y="1638019"/>
                </a:lnTo>
                <a:lnTo>
                  <a:pt x="17051" y="1636013"/>
                </a:lnTo>
                <a:lnTo>
                  <a:pt x="16048" y="1636013"/>
                </a:lnTo>
                <a:lnTo>
                  <a:pt x="16048" y="1628991"/>
                </a:lnTo>
                <a:lnTo>
                  <a:pt x="15045" y="1628991"/>
                </a:lnTo>
                <a:lnTo>
                  <a:pt x="15045" y="1622973"/>
                </a:lnTo>
                <a:close/>
              </a:path>
              <a:path w="2076450" h="1689735">
                <a:moveTo>
                  <a:pt x="2016180" y="0"/>
                </a:moveTo>
                <a:lnTo>
                  <a:pt x="61184" y="0"/>
                </a:lnTo>
                <a:lnTo>
                  <a:pt x="49150" y="2005"/>
                </a:lnTo>
                <a:lnTo>
                  <a:pt x="47143" y="3008"/>
                </a:lnTo>
                <a:lnTo>
                  <a:pt x="41125" y="5014"/>
                </a:lnTo>
                <a:lnTo>
                  <a:pt x="39119" y="6018"/>
                </a:lnTo>
                <a:lnTo>
                  <a:pt x="33100" y="8024"/>
                </a:lnTo>
                <a:lnTo>
                  <a:pt x="30091" y="11033"/>
                </a:lnTo>
                <a:lnTo>
                  <a:pt x="28085" y="12036"/>
                </a:lnTo>
                <a:lnTo>
                  <a:pt x="25076" y="15045"/>
                </a:lnTo>
                <a:lnTo>
                  <a:pt x="23070" y="16048"/>
                </a:lnTo>
                <a:lnTo>
                  <a:pt x="21063" y="18054"/>
                </a:lnTo>
                <a:lnTo>
                  <a:pt x="19057" y="19058"/>
                </a:lnTo>
                <a:lnTo>
                  <a:pt x="18054" y="21064"/>
                </a:lnTo>
                <a:lnTo>
                  <a:pt x="16048" y="23070"/>
                </a:lnTo>
                <a:lnTo>
                  <a:pt x="15045" y="25076"/>
                </a:lnTo>
                <a:lnTo>
                  <a:pt x="13039" y="27082"/>
                </a:lnTo>
                <a:lnTo>
                  <a:pt x="12036" y="29088"/>
                </a:lnTo>
                <a:lnTo>
                  <a:pt x="9027" y="32097"/>
                </a:lnTo>
                <a:lnTo>
                  <a:pt x="8024" y="35107"/>
                </a:lnTo>
                <a:lnTo>
                  <a:pt x="6017" y="39119"/>
                </a:lnTo>
                <a:lnTo>
                  <a:pt x="5014" y="42128"/>
                </a:lnTo>
                <a:lnTo>
                  <a:pt x="2005" y="48147"/>
                </a:lnTo>
                <a:lnTo>
                  <a:pt x="1002" y="57174"/>
                </a:lnTo>
                <a:lnTo>
                  <a:pt x="0" y="65194"/>
                </a:lnTo>
                <a:lnTo>
                  <a:pt x="0" y="1622973"/>
                </a:lnTo>
                <a:lnTo>
                  <a:pt x="14042" y="1622973"/>
                </a:lnTo>
                <a:lnTo>
                  <a:pt x="14043" y="65194"/>
                </a:lnTo>
                <a:lnTo>
                  <a:pt x="15045" y="59180"/>
                </a:lnTo>
                <a:lnTo>
                  <a:pt x="16048" y="52159"/>
                </a:lnTo>
                <a:lnTo>
                  <a:pt x="17051" y="50153"/>
                </a:lnTo>
                <a:lnTo>
                  <a:pt x="18054" y="47144"/>
                </a:lnTo>
                <a:lnTo>
                  <a:pt x="19057" y="45137"/>
                </a:lnTo>
                <a:lnTo>
                  <a:pt x="21063" y="39119"/>
                </a:lnTo>
                <a:lnTo>
                  <a:pt x="24073" y="36110"/>
                </a:lnTo>
                <a:lnTo>
                  <a:pt x="25076" y="34104"/>
                </a:lnTo>
                <a:lnTo>
                  <a:pt x="28085" y="31094"/>
                </a:lnTo>
                <a:lnTo>
                  <a:pt x="29088" y="29088"/>
                </a:lnTo>
                <a:lnTo>
                  <a:pt x="31094" y="28085"/>
                </a:lnTo>
                <a:lnTo>
                  <a:pt x="34103" y="25076"/>
                </a:lnTo>
                <a:lnTo>
                  <a:pt x="36110" y="24073"/>
                </a:lnTo>
                <a:lnTo>
                  <a:pt x="40122" y="20061"/>
                </a:lnTo>
                <a:lnTo>
                  <a:pt x="43131" y="19058"/>
                </a:lnTo>
                <a:lnTo>
                  <a:pt x="45137" y="18054"/>
                </a:lnTo>
                <a:lnTo>
                  <a:pt x="48146" y="17051"/>
                </a:lnTo>
                <a:lnTo>
                  <a:pt x="52159" y="15045"/>
                </a:lnTo>
                <a:lnTo>
                  <a:pt x="59180" y="14042"/>
                </a:lnTo>
                <a:lnTo>
                  <a:pt x="2051285" y="14042"/>
                </a:lnTo>
                <a:lnTo>
                  <a:pt x="2049279" y="12036"/>
                </a:lnTo>
                <a:lnTo>
                  <a:pt x="2047273" y="11033"/>
                </a:lnTo>
                <a:lnTo>
                  <a:pt x="2045267" y="9027"/>
                </a:lnTo>
                <a:lnTo>
                  <a:pt x="2041254" y="7021"/>
                </a:lnTo>
                <a:lnTo>
                  <a:pt x="2035236" y="5014"/>
                </a:lnTo>
                <a:lnTo>
                  <a:pt x="2033230" y="4011"/>
                </a:lnTo>
                <a:lnTo>
                  <a:pt x="2027211" y="2005"/>
                </a:lnTo>
                <a:lnTo>
                  <a:pt x="2022196" y="1002"/>
                </a:lnTo>
                <a:lnTo>
                  <a:pt x="2016180" y="0"/>
                </a:lnTo>
                <a:close/>
              </a:path>
              <a:path w="2076450" h="1689735">
                <a:moveTo>
                  <a:pt x="2069340" y="35107"/>
                </a:moveTo>
                <a:lnTo>
                  <a:pt x="2052288" y="35107"/>
                </a:lnTo>
                <a:lnTo>
                  <a:pt x="2055297" y="38116"/>
                </a:lnTo>
                <a:lnTo>
                  <a:pt x="2055297" y="40122"/>
                </a:lnTo>
                <a:lnTo>
                  <a:pt x="2056300" y="40122"/>
                </a:lnTo>
                <a:lnTo>
                  <a:pt x="2056300" y="42128"/>
                </a:lnTo>
                <a:lnTo>
                  <a:pt x="2071346" y="42128"/>
                </a:lnTo>
                <a:lnTo>
                  <a:pt x="2071346" y="39119"/>
                </a:lnTo>
                <a:lnTo>
                  <a:pt x="2070343" y="39119"/>
                </a:lnTo>
                <a:lnTo>
                  <a:pt x="2070343" y="37113"/>
                </a:lnTo>
                <a:lnTo>
                  <a:pt x="2069340" y="37113"/>
                </a:lnTo>
                <a:lnTo>
                  <a:pt x="2069340" y="35107"/>
                </a:lnTo>
                <a:close/>
              </a:path>
              <a:path w="2076450" h="1689735">
                <a:moveTo>
                  <a:pt x="2051285" y="14042"/>
                </a:moveTo>
                <a:lnTo>
                  <a:pt x="2017180" y="14042"/>
                </a:lnTo>
                <a:lnTo>
                  <a:pt x="2023199" y="15045"/>
                </a:lnTo>
                <a:lnTo>
                  <a:pt x="2029217" y="17051"/>
                </a:lnTo>
                <a:lnTo>
                  <a:pt x="2031223" y="18054"/>
                </a:lnTo>
                <a:lnTo>
                  <a:pt x="2034233" y="19058"/>
                </a:lnTo>
                <a:lnTo>
                  <a:pt x="2038245" y="21064"/>
                </a:lnTo>
                <a:lnTo>
                  <a:pt x="2041254" y="24073"/>
                </a:lnTo>
                <a:lnTo>
                  <a:pt x="2043260" y="25076"/>
                </a:lnTo>
                <a:lnTo>
                  <a:pt x="2051285" y="33101"/>
                </a:lnTo>
                <a:lnTo>
                  <a:pt x="2051285" y="35107"/>
                </a:lnTo>
                <a:lnTo>
                  <a:pt x="2068337" y="35107"/>
                </a:lnTo>
                <a:lnTo>
                  <a:pt x="2068337" y="33101"/>
                </a:lnTo>
                <a:lnTo>
                  <a:pt x="2067334" y="33101"/>
                </a:lnTo>
                <a:lnTo>
                  <a:pt x="2067334" y="31094"/>
                </a:lnTo>
                <a:lnTo>
                  <a:pt x="2065328" y="29088"/>
                </a:lnTo>
                <a:lnTo>
                  <a:pt x="2064325" y="29088"/>
                </a:lnTo>
                <a:lnTo>
                  <a:pt x="2064325" y="27082"/>
                </a:lnTo>
                <a:lnTo>
                  <a:pt x="2062319" y="25076"/>
                </a:lnTo>
                <a:lnTo>
                  <a:pt x="2061316" y="25076"/>
                </a:lnTo>
                <a:lnTo>
                  <a:pt x="2061316" y="23070"/>
                </a:lnTo>
                <a:lnTo>
                  <a:pt x="2054294" y="16048"/>
                </a:lnTo>
                <a:lnTo>
                  <a:pt x="2052288" y="15045"/>
                </a:lnTo>
                <a:lnTo>
                  <a:pt x="2051285" y="14042"/>
                </a:lnTo>
                <a:close/>
              </a:path>
            </a:pathLst>
          </a:custGeom>
          <a:solidFill>
            <a:srgbClr val="A0A0A0"/>
          </a:solidFill>
        </p:spPr>
        <p:txBody>
          <a:bodyPr wrap="square" lIns="0" tIns="0" rIns="0" bIns="0" rtlCol="0"/>
          <a:lstStyle/>
          <a:p>
            <a:endParaRPr sz="949"/>
          </a:p>
        </p:txBody>
      </p:sp>
      <p:sp>
        <p:nvSpPr>
          <p:cNvPr id="533" name="object 533"/>
          <p:cNvSpPr/>
          <p:nvPr/>
        </p:nvSpPr>
        <p:spPr>
          <a:xfrm>
            <a:off x="10802121" y="167155"/>
            <a:ext cx="1092460" cy="1030876"/>
          </a:xfrm>
          <a:custGeom>
            <a:avLst/>
            <a:gdLst/>
            <a:ahLst/>
            <a:cxnLst/>
            <a:rect l="l" t="t" r="r" b="b"/>
            <a:pathLst>
              <a:path w="2072640" h="1955800">
                <a:moveTo>
                  <a:pt x="2034060" y="1943099"/>
                </a:moveTo>
                <a:lnTo>
                  <a:pt x="37447" y="1943099"/>
                </a:lnTo>
                <a:lnTo>
                  <a:pt x="40403" y="1955798"/>
                </a:lnTo>
                <a:lnTo>
                  <a:pt x="2028147" y="1955798"/>
                </a:lnTo>
                <a:lnTo>
                  <a:pt x="2034060" y="1943099"/>
                </a:lnTo>
                <a:close/>
              </a:path>
              <a:path w="2072640" h="1955800">
                <a:moveTo>
                  <a:pt x="49273" y="1930399"/>
                </a:moveTo>
                <a:lnTo>
                  <a:pt x="23650" y="1930399"/>
                </a:lnTo>
                <a:lnTo>
                  <a:pt x="23650" y="1943099"/>
                </a:lnTo>
                <a:lnTo>
                  <a:pt x="55186" y="1943099"/>
                </a:lnTo>
                <a:lnTo>
                  <a:pt x="49273" y="1930399"/>
                </a:lnTo>
                <a:close/>
              </a:path>
              <a:path w="2072640" h="1955800">
                <a:moveTo>
                  <a:pt x="2051799" y="1930399"/>
                </a:moveTo>
                <a:lnTo>
                  <a:pt x="2026176" y="1930399"/>
                </a:lnTo>
                <a:lnTo>
                  <a:pt x="2022234" y="1943099"/>
                </a:lnTo>
                <a:lnTo>
                  <a:pt x="2045886" y="1943099"/>
                </a:lnTo>
                <a:lnTo>
                  <a:pt x="2051799" y="1930399"/>
                </a:lnTo>
                <a:close/>
              </a:path>
              <a:path w="2072640" h="1955800">
                <a:moveTo>
                  <a:pt x="34490" y="1917699"/>
                </a:moveTo>
                <a:lnTo>
                  <a:pt x="11824" y="1917699"/>
                </a:lnTo>
                <a:lnTo>
                  <a:pt x="14780" y="1930399"/>
                </a:lnTo>
                <a:lnTo>
                  <a:pt x="35476" y="1930399"/>
                </a:lnTo>
                <a:lnTo>
                  <a:pt x="34490" y="1917699"/>
                </a:lnTo>
                <a:close/>
              </a:path>
              <a:path w="2072640" h="1955800">
                <a:moveTo>
                  <a:pt x="2060668" y="1917699"/>
                </a:moveTo>
                <a:lnTo>
                  <a:pt x="2039973" y="1917699"/>
                </a:lnTo>
                <a:lnTo>
                  <a:pt x="2035045" y="1930399"/>
                </a:lnTo>
                <a:lnTo>
                  <a:pt x="2058697" y="1930399"/>
                </a:lnTo>
                <a:lnTo>
                  <a:pt x="2060668" y="1917699"/>
                </a:lnTo>
                <a:close/>
              </a:path>
              <a:path w="2072640" h="1955800">
                <a:moveTo>
                  <a:pt x="25621" y="1904999"/>
                </a:moveTo>
                <a:lnTo>
                  <a:pt x="6897" y="1904999"/>
                </a:lnTo>
                <a:lnTo>
                  <a:pt x="6897" y="1917699"/>
                </a:lnTo>
                <a:lnTo>
                  <a:pt x="25621" y="1917699"/>
                </a:lnTo>
                <a:lnTo>
                  <a:pt x="25621" y="1904999"/>
                </a:lnTo>
                <a:close/>
              </a:path>
              <a:path w="2072640" h="1955800">
                <a:moveTo>
                  <a:pt x="2066581" y="1904999"/>
                </a:moveTo>
                <a:lnTo>
                  <a:pt x="2050813" y="1904999"/>
                </a:lnTo>
                <a:lnTo>
                  <a:pt x="2046871" y="1917699"/>
                </a:lnTo>
                <a:lnTo>
                  <a:pt x="2065596" y="1917699"/>
                </a:lnTo>
                <a:lnTo>
                  <a:pt x="2066581" y="1904999"/>
                </a:lnTo>
                <a:close/>
              </a:path>
              <a:path w="2072640" h="1955800">
                <a:moveTo>
                  <a:pt x="19708" y="1892299"/>
                </a:moveTo>
                <a:lnTo>
                  <a:pt x="2955" y="1892299"/>
                </a:lnTo>
                <a:lnTo>
                  <a:pt x="2955" y="1904999"/>
                </a:lnTo>
                <a:lnTo>
                  <a:pt x="19708" y="1904999"/>
                </a:lnTo>
                <a:lnTo>
                  <a:pt x="19708" y="1892299"/>
                </a:lnTo>
                <a:close/>
              </a:path>
              <a:path w="2072640" h="1955800">
                <a:moveTo>
                  <a:pt x="2072494" y="76199"/>
                </a:moveTo>
                <a:lnTo>
                  <a:pt x="2056726" y="76199"/>
                </a:lnTo>
                <a:lnTo>
                  <a:pt x="2055741" y="1892299"/>
                </a:lnTo>
                <a:lnTo>
                  <a:pt x="2054755" y="1892299"/>
                </a:lnTo>
                <a:lnTo>
                  <a:pt x="2053770" y="1904999"/>
                </a:lnTo>
                <a:lnTo>
                  <a:pt x="2070523" y="1904999"/>
                </a:lnTo>
                <a:lnTo>
                  <a:pt x="2071509" y="1892299"/>
                </a:lnTo>
                <a:lnTo>
                  <a:pt x="2072494" y="76199"/>
                </a:lnTo>
                <a:close/>
              </a:path>
              <a:path w="2072640" h="1955800">
                <a:moveTo>
                  <a:pt x="17737" y="1879599"/>
                </a:moveTo>
                <a:lnTo>
                  <a:pt x="984" y="1879599"/>
                </a:lnTo>
                <a:lnTo>
                  <a:pt x="984" y="1892299"/>
                </a:lnTo>
                <a:lnTo>
                  <a:pt x="17737" y="1892299"/>
                </a:lnTo>
                <a:lnTo>
                  <a:pt x="17737" y="1879599"/>
                </a:lnTo>
                <a:close/>
              </a:path>
              <a:path w="2072640" h="1955800">
                <a:moveTo>
                  <a:pt x="18722" y="63499"/>
                </a:moveTo>
                <a:lnTo>
                  <a:pt x="2955" y="63499"/>
                </a:lnTo>
                <a:lnTo>
                  <a:pt x="0" y="76193"/>
                </a:lnTo>
                <a:lnTo>
                  <a:pt x="0" y="1879599"/>
                </a:lnTo>
                <a:lnTo>
                  <a:pt x="16751" y="1879599"/>
                </a:lnTo>
                <a:lnTo>
                  <a:pt x="16751" y="76199"/>
                </a:lnTo>
                <a:lnTo>
                  <a:pt x="17737" y="76193"/>
                </a:lnTo>
                <a:lnTo>
                  <a:pt x="18722" y="63499"/>
                </a:lnTo>
                <a:close/>
              </a:path>
              <a:path w="2072640" h="1955800">
                <a:moveTo>
                  <a:pt x="2071509" y="63499"/>
                </a:moveTo>
                <a:lnTo>
                  <a:pt x="2055741" y="63499"/>
                </a:lnTo>
                <a:lnTo>
                  <a:pt x="2055741" y="76199"/>
                </a:lnTo>
                <a:lnTo>
                  <a:pt x="2071509" y="76199"/>
                </a:lnTo>
                <a:lnTo>
                  <a:pt x="2071509" y="63499"/>
                </a:lnTo>
                <a:close/>
              </a:path>
              <a:path w="2072640" h="1955800">
                <a:moveTo>
                  <a:pt x="22664" y="50799"/>
                </a:moveTo>
                <a:lnTo>
                  <a:pt x="4926" y="50799"/>
                </a:lnTo>
                <a:lnTo>
                  <a:pt x="3940" y="63499"/>
                </a:lnTo>
                <a:lnTo>
                  <a:pt x="21679" y="63499"/>
                </a:lnTo>
                <a:lnTo>
                  <a:pt x="22664" y="50799"/>
                </a:lnTo>
                <a:close/>
              </a:path>
              <a:path w="2072640" h="1955800">
                <a:moveTo>
                  <a:pt x="2069538" y="50799"/>
                </a:moveTo>
                <a:lnTo>
                  <a:pt x="2051799" y="50799"/>
                </a:lnTo>
                <a:lnTo>
                  <a:pt x="2051799" y="63499"/>
                </a:lnTo>
                <a:lnTo>
                  <a:pt x="2069538" y="63499"/>
                </a:lnTo>
                <a:lnTo>
                  <a:pt x="2069538" y="50799"/>
                </a:lnTo>
                <a:close/>
              </a:path>
              <a:path w="2072640" h="1955800">
                <a:moveTo>
                  <a:pt x="28577" y="38099"/>
                </a:moveTo>
                <a:lnTo>
                  <a:pt x="8867" y="38099"/>
                </a:lnTo>
                <a:lnTo>
                  <a:pt x="7882" y="50799"/>
                </a:lnTo>
                <a:lnTo>
                  <a:pt x="27592" y="50799"/>
                </a:lnTo>
                <a:lnTo>
                  <a:pt x="28577" y="38099"/>
                </a:lnTo>
                <a:close/>
              </a:path>
              <a:path w="2072640" h="1955800">
                <a:moveTo>
                  <a:pt x="2064610" y="38099"/>
                </a:moveTo>
                <a:lnTo>
                  <a:pt x="2045886" y="38099"/>
                </a:lnTo>
                <a:lnTo>
                  <a:pt x="2045886" y="50799"/>
                </a:lnTo>
                <a:lnTo>
                  <a:pt x="2064610" y="50799"/>
                </a:lnTo>
                <a:lnTo>
                  <a:pt x="2064610" y="38099"/>
                </a:lnTo>
                <a:close/>
              </a:path>
              <a:path w="2072640" h="1955800">
                <a:moveTo>
                  <a:pt x="40403" y="25399"/>
                </a:moveTo>
                <a:lnTo>
                  <a:pt x="17737" y="25399"/>
                </a:lnTo>
                <a:lnTo>
                  <a:pt x="16751" y="38099"/>
                </a:lnTo>
                <a:lnTo>
                  <a:pt x="38432" y="38099"/>
                </a:lnTo>
                <a:lnTo>
                  <a:pt x="40403" y="25399"/>
                </a:lnTo>
                <a:close/>
              </a:path>
              <a:path w="2072640" h="1955800">
                <a:moveTo>
                  <a:pt x="2055741" y="25399"/>
                </a:moveTo>
                <a:lnTo>
                  <a:pt x="2034060" y="25399"/>
                </a:lnTo>
                <a:lnTo>
                  <a:pt x="2036031" y="38099"/>
                </a:lnTo>
                <a:lnTo>
                  <a:pt x="2055741" y="38099"/>
                </a:lnTo>
                <a:lnTo>
                  <a:pt x="2055741" y="25399"/>
                </a:lnTo>
                <a:close/>
              </a:path>
              <a:path w="2072640" h="1955800">
                <a:moveTo>
                  <a:pt x="65041" y="12699"/>
                </a:moveTo>
                <a:lnTo>
                  <a:pt x="29563" y="12699"/>
                </a:lnTo>
                <a:lnTo>
                  <a:pt x="27592" y="25399"/>
                </a:lnTo>
                <a:lnTo>
                  <a:pt x="59128" y="25399"/>
                </a:lnTo>
                <a:lnTo>
                  <a:pt x="65041" y="12699"/>
                </a:lnTo>
                <a:close/>
              </a:path>
              <a:path w="2072640" h="1955800">
                <a:moveTo>
                  <a:pt x="2043915" y="12699"/>
                </a:moveTo>
                <a:lnTo>
                  <a:pt x="2011393" y="12699"/>
                </a:lnTo>
                <a:lnTo>
                  <a:pt x="2015335" y="25399"/>
                </a:lnTo>
                <a:lnTo>
                  <a:pt x="2045886" y="25399"/>
                </a:lnTo>
                <a:lnTo>
                  <a:pt x="2043915" y="12699"/>
                </a:lnTo>
                <a:close/>
              </a:path>
              <a:path w="2072640" h="1955800">
                <a:moveTo>
                  <a:pt x="2021248" y="0"/>
                </a:moveTo>
                <a:lnTo>
                  <a:pt x="50258" y="0"/>
                </a:lnTo>
                <a:lnTo>
                  <a:pt x="48287" y="12699"/>
                </a:lnTo>
                <a:lnTo>
                  <a:pt x="2025190" y="12699"/>
                </a:lnTo>
                <a:lnTo>
                  <a:pt x="2021248" y="0"/>
                </a:lnTo>
                <a:close/>
              </a:path>
            </a:pathLst>
          </a:custGeom>
          <a:solidFill>
            <a:srgbClr val="727272"/>
          </a:solidFill>
        </p:spPr>
        <p:txBody>
          <a:bodyPr wrap="square" lIns="0" tIns="0" rIns="0" bIns="0" rtlCol="0"/>
          <a:lstStyle/>
          <a:p>
            <a:endParaRPr sz="949"/>
          </a:p>
        </p:txBody>
      </p:sp>
      <p:sp>
        <p:nvSpPr>
          <p:cNvPr id="534" name="object 534"/>
          <p:cNvSpPr/>
          <p:nvPr/>
        </p:nvSpPr>
        <p:spPr>
          <a:xfrm>
            <a:off x="10833806" y="163824"/>
            <a:ext cx="11045" cy="1673"/>
          </a:xfrm>
          <a:custGeom>
            <a:avLst/>
            <a:gdLst/>
            <a:ahLst/>
            <a:cxnLst/>
            <a:rect l="l" t="t" r="r" b="b"/>
            <a:pathLst>
              <a:path w="20955" h="3175">
                <a:moveTo>
                  <a:pt x="20695" y="0"/>
                </a:moveTo>
                <a:lnTo>
                  <a:pt x="0" y="2956"/>
                </a:lnTo>
              </a:path>
            </a:pathLst>
          </a:custGeom>
          <a:ln w="3941">
            <a:solidFill>
              <a:srgbClr val="000000"/>
            </a:solidFill>
          </a:ln>
        </p:spPr>
        <p:txBody>
          <a:bodyPr wrap="square" lIns="0" tIns="0" rIns="0" bIns="0" rtlCol="0"/>
          <a:lstStyle/>
          <a:p>
            <a:endParaRPr sz="949"/>
          </a:p>
        </p:txBody>
      </p:sp>
      <p:sp>
        <p:nvSpPr>
          <p:cNvPr id="535" name="object 535"/>
          <p:cNvSpPr/>
          <p:nvPr/>
        </p:nvSpPr>
        <p:spPr>
          <a:xfrm>
            <a:off x="10823418" y="165382"/>
            <a:ext cx="10711" cy="4351"/>
          </a:xfrm>
          <a:custGeom>
            <a:avLst/>
            <a:gdLst/>
            <a:ahLst/>
            <a:cxnLst/>
            <a:rect l="l" t="t" r="r" b="b"/>
            <a:pathLst>
              <a:path w="20319" h="8254">
                <a:moveTo>
                  <a:pt x="19709" y="0"/>
                </a:moveTo>
                <a:lnTo>
                  <a:pt x="0" y="7883"/>
                </a:lnTo>
              </a:path>
            </a:pathLst>
          </a:custGeom>
          <a:ln w="3941">
            <a:solidFill>
              <a:srgbClr val="000000"/>
            </a:solidFill>
          </a:ln>
        </p:spPr>
        <p:txBody>
          <a:bodyPr wrap="square" lIns="0" tIns="0" rIns="0" bIns="0" rtlCol="0"/>
          <a:lstStyle/>
          <a:p>
            <a:endParaRPr sz="949"/>
          </a:p>
        </p:txBody>
      </p:sp>
      <p:sp>
        <p:nvSpPr>
          <p:cNvPr id="536" name="object 536"/>
          <p:cNvSpPr/>
          <p:nvPr/>
        </p:nvSpPr>
        <p:spPr>
          <a:xfrm>
            <a:off x="10814587" y="169536"/>
            <a:ext cx="9037" cy="7029"/>
          </a:xfrm>
          <a:custGeom>
            <a:avLst/>
            <a:gdLst/>
            <a:ahLst/>
            <a:cxnLst/>
            <a:rect l="l" t="t" r="r" b="b"/>
            <a:pathLst>
              <a:path w="17144" h="13335">
                <a:moveTo>
                  <a:pt x="16753" y="0"/>
                </a:moveTo>
                <a:lnTo>
                  <a:pt x="0" y="12811"/>
                </a:lnTo>
              </a:path>
            </a:pathLst>
          </a:custGeom>
          <a:ln w="3941">
            <a:solidFill>
              <a:srgbClr val="000000"/>
            </a:solidFill>
          </a:ln>
        </p:spPr>
        <p:txBody>
          <a:bodyPr wrap="square" lIns="0" tIns="0" rIns="0" bIns="0" rtlCol="0"/>
          <a:lstStyle/>
          <a:p>
            <a:endParaRPr sz="949"/>
          </a:p>
        </p:txBody>
      </p:sp>
      <p:sp>
        <p:nvSpPr>
          <p:cNvPr id="537" name="object 537"/>
          <p:cNvSpPr/>
          <p:nvPr/>
        </p:nvSpPr>
        <p:spPr>
          <a:xfrm>
            <a:off x="10807834" y="176288"/>
            <a:ext cx="7029" cy="9037"/>
          </a:xfrm>
          <a:custGeom>
            <a:avLst/>
            <a:gdLst/>
            <a:ahLst/>
            <a:cxnLst/>
            <a:rect l="l" t="t" r="r" b="b"/>
            <a:pathLst>
              <a:path w="13334" h="17145">
                <a:moveTo>
                  <a:pt x="12811" y="0"/>
                </a:moveTo>
                <a:lnTo>
                  <a:pt x="0" y="16753"/>
                </a:lnTo>
              </a:path>
            </a:pathLst>
          </a:custGeom>
          <a:ln w="3941">
            <a:solidFill>
              <a:srgbClr val="000000"/>
            </a:solidFill>
          </a:ln>
        </p:spPr>
        <p:txBody>
          <a:bodyPr wrap="square" lIns="0" tIns="0" rIns="0" bIns="0" rtlCol="0"/>
          <a:lstStyle/>
          <a:p>
            <a:endParaRPr sz="949"/>
          </a:p>
        </p:txBody>
      </p:sp>
      <p:sp>
        <p:nvSpPr>
          <p:cNvPr id="538" name="object 538"/>
          <p:cNvSpPr/>
          <p:nvPr/>
        </p:nvSpPr>
        <p:spPr>
          <a:xfrm>
            <a:off x="10803679" y="185119"/>
            <a:ext cx="4351" cy="10711"/>
          </a:xfrm>
          <a:custGeom>
            <a:avLst/>
            <a:gdLst/>
            <a:ahLst/>
            <a:cxnLst/>
            <a:rect l="l" t="t" r="r" b="b"/>
            <a:pathLst>
              <a:path w="8255" h="20320">
                <a:moveTo>
                  <a:pt x="7883" y="0"/>
                </a:moveTo>
                <a:lnTo>
                  <a:pt x="0" y="19709"/>
                </a:lnTo>
              </a:path>
            </a:pathLst>
          </a:custGeom>
          <a:ln w="3941">
            <a:solidFill>
              <a:srgbClr val="000000"/>
            </a:solidFill>
          </a:ln>
        </p:spPr>
        <p:txBody>
          <a:bodyPr wrap="square" lIns="0" tIns="0" rIns="0" bIns="0" rtlCol="0"/>
          <a:lstStyle/>
          <a:p>
            <a:endParaRPr sz="949"/>
          </a:p>
        </p:txBody>
      </p:sp>
      <p:sp>
        <p:nvSpPr>
          <p:cNvPr id="539" name="object 539"/>
          <p:cNvSpPr/>
          <p:nvPr/>
        </p:nvSpPr>
        <p:spPr>
          <a:xfrm>
            <a:off x="10802121" y="195508"/>
            <a:ext cx="1673" cy="11045"/>
          </a:xfrm>
          <a:custGeom>
            <a:avLst/>
            <a:gdLst/>
            <a:ahLst/>
            <a:cxnLst/>
            <a:rect l="l" t="t" r="r" b="b"/>
            <a:pathLst>
              <a:path w="3175" h="20954">
                <a:moveTo>
                  <a:pt x="2956" y="0"/>
                </a:moveTo>
                <a:lnTo>
                  <a:pt x="0" y="20695"/>
                </a:lnTo>
              </a:path>
            </a:pathLst>
          </a:custGeom>
          <a:ln w="3941">
            <a:solidFill>
              <a:srgbClr val="000000"/>
            </a:solidFill>
          </a:ln>
        </p:spPr>
        <p:txBody>
          <a:bodyPr wrap="square" lIns="0" tIns="0" rIns="0" bIns="0" rtlCol="0"/>
          <a:lstStyle/>
          <a:p>
            <a:endParaRPr sz="949"/>
          </a:p>
        </p:txBody>
      </p:sp>
      <p:sp>
        <p:nvSpPr>
          <p:cNvPr id="541" name="object 541"/>
          <p:cNvSpPr/>
          <p:nvPr/>
        </p:nvSpPr>
        <p:spPr>
          <a:xfrm>
            <a:off x="10834505" y="1055942"/>
            <a:ext cx="1673" cy="11380"/>
          </a:xfrm>
          <a:custGeom>
            <a:avLst/>
            <a:gdLst/>
            <a:ahLst/>
            <a:cxnLst/>
            <a:rect l="l" t="t" r="r" b="b"/>
            <a:pathLst>
              <a:path w="3175" h="21589">
                <a:moveTo>
                  <a:pt x="0" y="0"/>
                </a:moveTo>
                <a:lnTo>
                  <a:pt x="3008" y="21062"/>
                </a:lnTo>
              </a:path>
            </a:pathLst>
          </a:custGeom>
          <a:ln w="4011">
            <a:solidFill>
              <a:srgbClr val="000000"/>
            </a:solidFill>
          </a:ln>
        </p:spPr>
        <p:txBody>
          <a:bodyPr wrap="square" lIns="0" tIns="0" rIns="0" bIns="0" rtlCol="0"/>
          <a:lstStyle/>
          <a:p>
            <a:endParaRPr sz="949"/>
          </a:p>
        </p:txBody>
      </p:sp>
      <p:sp>
        <p:nvSpPr>
          <p:cNvPr id="542" name="object 542"/>
          <p:cNvSpPr/>
          <p:nvPr/>
        </p:nvSpPr>
        <p:spPr>
          <a:xfrm>
            <a:off x="10836090" y="1067043"/>
            <a:ext cx="4351" cy="10711"/>
          </a:xfrm>
          <a:custGeom>
            <a:avLst/>
            <a:gdLst/>
            <a:ahLst/>
            <a:cxnLst/>
            <a:rect l="l" t="t" r="r" b="b"/>
            <a:pathLst>
              <a:path w="8255" h="20319">
                <a:moveTo>
                  <a:pt x="0" y="0"/>
                </a:moveTo>
                <a:lnTo>
                  <a:pt x="8023" y="20059"/>
                </a:lnTo>
              </a:path>
            </a:pathLst>
          </a:custGeom>
          <a:ln w="4011">
            <a:solidFill>
              <a:srgbClr val="000000"/>
            </a:solidFill>
          </a:ln>
        </p:spPr>
        <p:txBody>
          <a:bodyPr wrap="square" lIns="0" tIns="0" rIns="0" bIns="0" rtlCol="0"/>
          <a:lstStyle/>
          <a:p>
            <a:endParaRPr sz="949"/>
          </a:p>
        </p:txBody>
      </p:sp>
      <p:sp>
        <p:nvSpPr>
          <p:cNvPr id="543" name="object 543"/>
          <p:cNvSpPr/>
          <p:nvPr/>
        </p:nvSpPr>
        <p:spPr>
          <a:xfrm>
            <a:off x="10840319" y="1077618"/>
            <a:ext cx="7029" cy="9037"/>
          </a:xfrm>
          <a:custGeom>
            <a:avLst/>
            <a:gdLst/>
            <a:ahLst/>
            <a:cxnLst/>
            <a:rect l="l" t="t" r="r" b="b"/>
            <a:pathLst>
              <a:path w="13334" h="17144">
                <a:moveTo>
                  <a:pt x="0" y="0"/>
                </a:moveTo>
                <a:lnTo>
                  <a:pt x="13038" y="17050"/>
                </a:lnTo>
              </a:path>
            </a:pathLst>
          </a:custGeom>
          <a:ln w="4011">
            <a:solidFill>
              <a:srgbClr val="000000"/>
            </a:solidFill>
          </a:ln>
        </p:spPr>
        <p:txBody>
          <a:bodyPr wrap="square" lIns="0" tIns="0" rIns="0" bIns="0" rtlCol="0"/>
          <a:lstStyle/>
          <a:p>
            <a:endParaRPr sz="949"/>
          </a:p>
        </p:txBody>
      </p:sp>
      <p:sp>
        <p:nvSpPr>
          <p:cNvPr id="544" name="object 544"/>
          <p:cNvSpPr/>
          <p:nvPr/>
        </p:nvSpPr>
        <p:spPr>
          <a:xfrm>
            <a:off x="10847192" y="1086604"/>
            <a:ext cx="9037" cy="7029"/>
          </a:xfrm>
          <a:custGeom>
            <a:avLst/>
            <a:gdLst/>
            <a:ahLst/>
            <a:cxnLst/>
            <a:rect l="l" t="t" r="r" b="b"/>
            <a:pathLst>
              <a:path w="17144" h="13335">
                <a:moveTo>
                  <a:pt x="0" y="0"/>
                </a:moveTo>
                <a:lnTo>
                  <a:pt x="17050" y="13038"/>
                </a:lnTo>
              </a:path>
            </a:pathLst>
          </a:custGeom>
          <a:ln w="4011">
            <a:solidFill>
              <a:srgbClr val="000000"/>
            </a:solidFill>
          </a:ln>
        </p:spPr>
        <p:txBody>
          <a:bodyPr wrap="square" lIns="0" tIns="0" rIns="0" bIns="0" rtlCol="0"/>
          <a:lstStyle/>
          <a:p>
            <a:endParaRPr sz="949"/>
          </a:p>
        </p:txBody>
      </p:sp>
      <p:sp>
        <p:nvSpPr>
          <p:cNvPr id="545" name="object 545"/>
          <p:cNvSpPr/>
          <p:nvPr/>
        </p:nvSpPr>
        <p:spPr>
          <a:xfrm>
            <a:off x="10856179" y="1093478"/>
            <a:ext cx="10711" cy="4351"/>
          </a:xfrm>
          <a:custGeom>
            <a:avLst/>
            <a:gdLst/>
            <a:ahLst/>
            <a:cxnLst/>
            <a:rect l="l" t="t" r="r" b="b"/>
            <a:pathLst>
              <a:path w="20319" h="8255">
                <a:moveTo>
                  <a:pt x="0" y="0"/>
                </a:moveTo>
                <a:lnTo>
                  <a:pt x="20059" y="8023"/>
                </a:lnTo>
              </a:path>
            </a:pathLst>
          </a:custGeom>
          <a:ln w="4011">
            <a:solidFill>
              <a:srgbClr val="000000"/>
            </a:solidFill>
          </a:ln>
        </p:spPr>
        <p:txBody>
          <a:bodyPr wrap="square" lIns="0" tIns="0" rIns="0" bIns="0" rtlCol="0"/>
          <a:lstStyle/>
          <a:p>
            <a:endParaRPr sz="949"/>
          </a:p>
        </p:txBody>
      </p:sp>
      <p:sp>
        <p:nvSpPr>
          <p:cNvPr id="546" name="object 546"/>
          <p:cNvSpPr/>
          <p:nvPr/>
        </p:nvSpPr>
        <p:spPr>
          <a:xfrm>
            <a:off x="10866753" y="1097708"/>
            <a:ext cx="11380" cy="1673"/>
          </a:xfrm>
          <a:custGeom>
            <a:avLst/>
            <a:gdLst/>
            <a:ahLst/>
            <a:cxnLst/>
            <a:rect l="l" t="t" r="r" b="b"/>
            <a:pathLst>
              <a:path w="21590" h="3175">
                <a:moveTo>
                  <a:pt x="0" y="0"/>
                </a:moveTo>
                <a:lnTo>
                  <a:pt x="21062" y="3008"/>
                </a:lnTo>
              </a:path>
            </a:pathLst>
          </a:custGeom>
          <a:ln w="4011">
            <a:solidFill>
              <a:srgbClr val="000000"/>
            </a:solidFill>
          </a:ln>
        </p:spPr>
        <p:txBody>
          <a:bodyPr wrap="square" lIns="0" tIns="0" rIns="0" bIns="0" rtlCol="0"/>
          <a:lstStyle/>
          <a:p>
            <a:endParaRPr sz="949"/>
          </a:p>
        </p:txBody>
      </p:sp>
      <p:sp>
        <p:nvSpPr>
          <p:cNvPr id="547" name="object 547"/>
          <p:cNvSpPr/>
          <p:nvPr/>
        </p:nvSpPr>
        <p:spPr>
          <a:xfrm>
            <a:off x="10877853" y="1099291"/>
            <a:ext cx="1025187" cy="0"/>
          </a:xfrm>
          <a:custGeom>
            <a:avLst/>
            <a:gdLst/>
            <a:ahLst/>
            <a:cxnLst/>
            <a:rect l="l" t="t" r="r" b="b"/>
            <a:pathLst>
              <a:path w="1945005">
                <a:moveTo>
                  <a:pt x="0" y="0"/>
                </a:moveTo>
                <a:lnTo>
                  <a:pt x="1944813" y="0"/>
                </a:lnTo>
              </a:path>
            </a:pathLst>
          </a:custGeom>
          <a:ln w="4011">
            <a:solidFill>
              <a:srgbClr val="000000"/>
            </a:solidFill>
          </a:ln>
        </p:spPr>
        <p:txBody>
          <a:bodyPr wrap="square" lIns="0" tIns="0" rIns="0" bIns="0" rtlCol="0"/>
          <a:lstStyle/>
          <a:p>
            <a:endParaRPr sz="949"/>
          </a:p>
        </p:txBody>
      </p:sp>
      <p:sp>
        <p:nvSpPr>
          <p:cNvPr id="548" name="object 548"/>
          <p:cNvSpPr/>
          <p:nvPr/>
        </p:nvSpPr>
        <p:spPr>
          <a:xfrm>
            <a:off x="11902939" y="1097708"/>
            <a:ext cx="11715" cy="1673"/>
          </a:xfrm>
          <a:custGeom>
            <a:avLst/>
            <a:gdLst/>
            <a:ahLst/>
            <a:cxnLst/>
            <a:rect l="l" t="t" r="r" b="b"/>
            <a:pathLst>
              <a:path w="22225" h="3175">
                <a:moveTo>
                  <a:pt x="0" y="3008"/>
                </a:moveTo>
                <a:lnTo>
                  <a:pt x="22065" y="0"/>
                </a:lnTo>
              </a:path>
            </a:pathLst>
          </a:custGeom>
          <a:ln w="4011">
            <a:solidFill>
              <a:srgbClr val="000000"/>
            </a:solidFill>
          </a:ln>
        </p:spPr>
        <p:txBody>
          <a:bodyPr wrap="square" lIns="0" tIns="0" rIns="0" bIns="0" rtlCol="0"/>
          <a:lstStyle/>
          <a:p>
            <a:endParaRPr sz="949"/>
          </a:p>
        </p:txBody>
      </p:sp>
      <p:sp>
        <p:nvSpPr>
          <p:cNvPr id="549" name="object 549"/>
          <p:cNvSpPr/>
          <p:nvPr/>
        </p:nvSpPr>
        <p:spPr>
          <a:xfrm>
            <a:off x="11914569" y="1093478"/>
            <a:ext cx="10376" cy="4351"/>
          </a:xfrm>
          <a:custGeom>
            <a:avLst/>
            <a:gdLst/>
            <a:ahLst/>
            <a:cxnLst/>
            <a:rect l="l" t="t" r="r" b="b"/>
            <a:pathLst>
              <a:path w="19684" h="8255">
                <a:moveTo>
                  <a:pt x="0" y="8023"/>
                </a:moveTo>
                <a:lnTo>
                  <a:pt x="19056" y="0"/>
                </a:lnTo>
              </a:path>
            </a:pathLst>
          </a:custGeom>
          <a:ln w="4011">
            <a:solidFill>
              <a:srgbClr val="000000"/>
            </a:solidFill>
          </a:ln>
        </p:spPr>
        <p:txBody>
          <a:bodyPr wrap="square" lIns="0" tIns="0" rIns="0" bIns="0" rtlCol="0"/>
          <a:lstStyle/>
          <a:p>
            <a:endParaRPr sz="949"/>
          </a:p>
        </p:txBody>
      </p:sp>
      <p:sp>
        <p:nvSpPr>
          <p:cNvPr id="550" name="object 550"/>
          <p:cNvSpPr/>
          <p:nvPr/>
        </p:nvSpPr>
        <p:spPr>
          <a:xfrm>
            <a:off x="11924616" y="1086604"/>
            <a:ext cx="9037" cy="7029"/>
          </a:xfrm>
          <a:custGeom>
            <a:avLst/>
            <a:gdLst/>
            <a:ahLst/>
            <a:cxnLst/>
            <a:rect l="l" t="t" r="r" b="b"/>
            <a:pathLst>
              <a:path w="17144" h="13335">
                <a:moveTo>
                  <a:pt x="0" y="13038"/>
                </a:moveTo>
                <a:lnTo>
                  <a:pt x="17050" y="0"/>
                </a:lnTo>
              </a:path>
            </a:pathLst>
          </a:custGeom>
          <a:ln w="4011">
            <a:solidFill>
              <a:srgbClr val="000000"/>
            </a:solidFill>
          </a:ln>
        </p:spPr>
        <p:txBody>
          <a:bodyPr wrap="square" lIns="0" tIns="0" rIns="0" bIns="0" rtlCol="0"/>
          <a:lstStyle/>
          <a:p>
            <a:endParaRPr sz="949"/>
          </a:p>
        </p:txBody>
      </p:sp>
      <p:sp>
        <p:nvSpPr>
          <p:cNvPr id="551" name="object 551"/>
          <p:cNvSpPr/>
          <p:nvPr/>
        </p:nvSpPr>
        <p:spPr>
          <a:xfrm>
            <a:off x="11933603" y="1077618"/>
            <a:ext cx="7029" cy="9037"/>
          </a:xfrm>
          <a:custGeom>
            <a:avLst/>
            <a:gdLst/>
            <a:ahLst/>
            <a:cxnLst/>
            <a:rect l="l" t="t" r="r" b="b"/>
            <a:pathLst>
              <a:path w="13334" h="17144">
                <a:moveTo>
                  <a:pt x="0" y="17050"/>
                </a:moveTo>
                <a:lnTo>
                  <a:pt x="13038" y="0"/>
                </a:lnTo>
              </a:path>
            </a:pathLst>
          </a:custGeom>
          <a:ln w="4011">
            <a:solidFill>
              <a:srgbClr val="000000"/>
            </a:solidFill>
          </a:ln>
        </p:spPr>
        <p:txBody>
          <a:bodyPr wrap="square" lIns="0" tIns="0" rIns="0" bIns="0" rtlCol="0"/>
          <a:lstStyle/>
          <a:p>
            <a:endParaRPr sz="949"/>
          </a:p>
        </p:txBody>
      </p:sp>
      <p:sp>
        <p:nvSpPr>
          <p:cNvPr id="552" name="object 552"/>
          <p:cNvSpPr/>
          <p:nvPr/>
        </p:nvSpPr>
        <p:spPr>
          <a:xfrm>
            <a:off x="11940475" y="1067043"/>
            <a:ext cx="5020" cy="10711"/>
          </a:xfrm>
          <a:custGeom>
            <a:avLst/>
            <a:gdLst/>
            <a:ahLst/>
            <a:cxnLst/>
            <a:rect l="l" t="t" r="r" b="b"/>
            <a:pathLst>
              <a:path w="9525" h="20319">
                <a:moveTo>
                  <a:pt x="0" y="20059"/>
                </a:moveTo>
                <a:lnTo>
                  <a:pt x="9026" y="0"/>
                </a:lnTo>
              </a:path>
            </a:pathLst>
          </a:custGeom>
          <a:ln w="4011">
            <a:solidFill>
              <a:srgbClr val="000000"/>
            </a:solidFill>
          </a:ln>
        </p:spPr>
        <p:txBody>
          <a:bodyPr wrap="square" lIns="0" tIns="0" rIns="0" bIns="0" rtlCol="0"/>
          <a:lstStyle/>
          <a:p>
            <a:endParaRPr sz="949"/>
          </a:p>
        </p:txBody>
      </p:sp>
      <p:sp>
        <p:nvSpPr>
          <p:cNvPr id="553" name="object 553"/>
          <p:cNvSpPr/>
          <p:nvPr/>
        </p:nvSpPr>
        <p:spPr>
          <a:xfrm>
            <a:off x="11945233" y="1055942"/>
            <a:ext cx="1339" cy="11380"/>
          </a:xfrm>
          <a:custGeom>
            <a:avLst/>
            <a:gdLst/>
            <a:ahLst/>
            <a:cxnLst/>
            <a:rect l="l" t="t" r="r" b="b"/>
            <a:pathLst>
              <a:path w="2540" h="21589">
                <a:moveTo>
                  <a:pt x="0" y="21062"/>
                </a:moveTo>
                <a:lnTo>
                  <a:pt x="2005" y="0"/>
                </a:lnTo>
              </a:path>
            </a:pathLst>
          </a:custGeom>
          <a:ln w="4011">
            <a:solidFill>
              <a:srgbClr val="000000"/>
            </a:solidFill>
          </a:ln>
        </p:spPr>
        <p:txBody>
          <a:bodyPr wrap="square" lIns="0" tIns="0" rIns="0" bIns="0" rtlCol="0"/>
          <a:lstStyle/>
          <a:p>
            <a:endParaRPr sz="949"/>
          </a:p>
        </p:txBody>
      </p:sp>
      <p:sp>
        <p:nvSpPr>
          <p:cNvPr id="555" name="object 555"/>
          <p:cNvSpPr/>
          <p:nvPr/>
        </p:nvSpPr>
        <p:spPr>
          <a:xfrm>
            <a:off x="11893465" y="195508"/>
            <a:ext cx="1339" cy="11045"/>
          </a:xfrm>
          <a:custGeom>
            <a:avLst/>
            <a:gdLst/>
            <a:ahLst/>
            <a:cxnLst/>
            <a:rect l="l" t="t" r="r" b="b"/>
            <a:pathLst>
              <a:path w="2540" h="20954">
                <a:moveTo>
                  <a:pt x="1970" y="20695"/>
                </a:moveTo>
                <a:lnTo>
                  <a:pt x="0" y="0"/>
                </a:lnTo>
              </a:path>
            </a:pathLst>
          </a:custGeom>
          <a:ln w="3941">
            <a:solidFill>
              <a:srgbClr val="000000"/>
            </a:solidFill>
          </a:ln>
        </p:spPr>
        <p:txBody>
          <a:bodyPr wrap="square" lIns="0" tIns="0" rIns="0" bIns="0" rtlCol="0"/>
          <a:lstStyle/>
          <a:p>
            <a:endParaRPr sz="949"/>
          </a:p>
        </p:txBody>
      </p:sp>
      <p:sp>
        <p:nvSpPr>
          <p:cNvPr id="556" name="object 556"/>
          <p:cNvSpPr/>
          <p:nvPr/>
        </p:nvSpPr>
        <p:spPr>
          <a:xfrm>
            <a:off x="11888790" y="185119"/>
            <a:ext cx="4687" cy="10711"/>
          </a:xfrm>
          <a:custGeom>
            <a:avLst/>
            <a:gdLst/>
            <a:ahLst/>
            <a:cxnLst/>
            <a:rect l="l" t="t" r="r" b="b"/>
            <a:pathLst>
              <a:path w="8890" h="20320">
                <a:moveTo>
                  <a:pt x="8869" y="19709"/>
                </a:moveTo>
                <a:lnTo>
                  <a:pt x="0" y="0"/>
                </a:lnTo>
              </a:path>
            </a:pathLst>
          </a:custGeom>
          <a:ln w="3941">
            <a:solidFill>
              <a:srgbClr val="000000"/>
            </a:solidFill>
          </a:ln>
        </p:spPr>
        <p:txBody>
          <a:bodyPr wrap="square" lIns="0" tIns="0" rIns="0" bIns="0" rtlCol="0"/>
          <a:lstStyle/>
          <a:p>
            <a:endParaRPr sz="949"/>
          </a:p>
        </p:txBody>
      </p:sp>
      <p:sp>
        <p:nvSpPr>
          <p:cNvPr id="557" name="object 557"/>
          <p:cNvSpPr/>
          <p:nvPr/>
        </p:nvSpPr>
        <p:spPr>
          <a:xfrm>
            <a:off x="11882038" y="176288"/>
            <a:ext cx="7029" cy="9037"/>
          </a:xfrm>
          <a:custGeom>
            <a:avLst/>
            <a:gdLst/>
            <a:ahLst/>
            <a:cxnLst/>
            <a:rect l="l" t="t" r="r" b="b"/>
            <a:pathLst>
              <a:path w="13334" h="17145">
                <a:moveTo>
                  <a:pt x="12811" y="16753"/>
                </a:moveTo>
                <a:lnTo>
                  <a:pt x="0" y="0"/>
                </a:lnTo>
              </a:path>
            </a:pathLst>
          </a:custGeom>
          <a:ln w="3941">
            <a:solidFill>
              <a:srgbClr val="000000"/>
            </a:solidFill>
          </a:ln>
        </p:spPr>
        <p:txBody>
          <a:bodyPr wrap="square" lIns="0" tIns="0" rIns="0" bIns="0" rtlCol="0"/>
          <a:lstStyle/>
          <a:p>
            <a:endParaRPr sz="949"/>
          </a:p>
        </p:txBody>
      </p:sp>
      <p:sp>
        <p:nvSpPr>
          <p:cNvPr id="558" name="object 558"/>
          <p:cNvSpPr/>
          <p:nvPr/>
        </p:nvSpPr>
        <p:spPr>
          <a:xfrm>
            <a:off x="11873207" y="169536"/>
            <a:ext cx="9037" cy="7029"/>
          </a:xfrm>
          <a:custGeom>
            <a:avLst/>
            <a:gdLst/>
            <a:ahLst/>
            <a:cxnLst/>
            <a:rect l="l" t="t" r="r" b="b"/>
            <a:pathLst>
              <a:path w="17144" h="13335">
                <a:moveTo>
                  <a:pt x="16753" y="12811"/>
                </a:moveTo>
                <a:lnTo>
                  <a:pt x="0" y="0"/>
                </a:lnTo>
              </a:path>
            </a:pathLst>
          </a:custGeom>
          <a:ln w="3941">
            <a:solidFill>
              <a:srgbClr val="000000"/>
            </a:solidFill>
          </a:ln>
        </p:spPr>
        <p:txBody>
          <a:bodyPr wrap="square" lIns="0" tIns="0" rIns="0" bIns="0" rtlCol="0"/>
          <a:lstStyle/>
          <a:p>
            <a:endParaRPr sz="949"/>
          </a:p>
        </p:txBody>
      </p:sp>
      <p:sp>
        <p:nvSpPr>
          <p:cNvPr id="559" name="object 559"/>
          <p:cNvSpPr/>
          <p:nvPr/>
        </p:nvSpPr>
        <p:spPr>
          <a:xfrm>
            <a:off x="11863338" y="165382"/>
            <a:ext cx="10041" cy="4351"/>
          </a:xfrm>
          <a:custGeom>
            <a:avLst/>
            <a:gdLst/>
            <a:ahLst/>
            <a:cxnLst/>
            <a:rect l="l" t="t" r="r" b="b"/>
            <a:pathLst>
              <a:path w="19050" h="8254">
                <a:moveTo>
                  <a:pt x="18724" y="7883"/>
                </a:moveTo>
                <a:lnTo>
                  <a:pt x="0" y="0"/>
                </a:lnTo>
              </a:path>
            </a:pathLst>
          </a:custGeom>
          <a:ln w="3941">
            <a:solidFill>
              <a:srgbClr val="000000"/>
            </a:solidFill>
          </a:ln>
        </p:spPr>
        <p:txBody>
          <a:bodyPr wrap="square" lIns="0" tIns="0" rIns="0" bIns="0" rtlCol="0"/>
          <a:lstStyle/>
          <a:p>
            <a:endParaRPr sz="949"/>
          </a:p>
        </p:txBody>
      </p:sp>
      <p:sp>
        <p:nvSpPr>
          <p:cNvPr id="560" name="object 560"/>
          <p:cNvSpPr/>
          <p:nvPr/>
        </p:nvSpPr>
        <p:spPr>
          <a:xfrm>
            <a:off x="11851909" y="163824"/>
            <a:ext cx="11715" cy="1673"/>
          </a:xfrm>
          <a:custGeom>
            <a:avLst/>
            <a:gdLst/>
            <a:ahLst/>
            <a:cxnLst/>
            <a:rect l="l" t="t" r="r" b="b"/>
            <a:pathLst>
              <a:path w="22225" h="3175">
                <a:moveTo>
                  <a:pt x="21680" y="2956"/>
                </a:moveTo>
                <a:lnTo>
                  <a:pt x="0" y="0"/>
                </a:lnTo>
              </a:path>
            </a:pathLst>
          </a:custGeom>
          <a:ln w="3941">
            <a:solidFill>
              <a:srgbClr val="000000"/>
            </a:solidFill>
          </a:ln>
        </p:spPr>
        <p:txBody>
          <a:bodyPr wrap="square" lIns="0" tIns="0" rIns="0" bIns="0" rtlCol="0"/>
          <a:lstStyle/>
          <a:p>
            <a:endParaRPr sz="949"/>
          </a:p>
        </p:txBody>
      </p:sp>
      <p:sp>
        <p:nvSpPr>
          <p:cNvPr id="561" name="object 561"/>
          <p:cNvSpPr/>
          <p:nvPr/>
        </p:nvSpPr>
        <p:spPr>
          <a:xfrm>
            <a:off x="10844714" y="163823"/>
            <a:ext cx="1007447" cy="0"/>
          </a:xfrm>
          <a:custGeom>
            <a:avLst/>
            <a:gdLst/>
            <a:ahLst/>
            <a:cxnLst/>
            <a:rect l="l" t="t" r="r" b="b"/>
            <a:pathLst>
              <a:path w="1911350">
                <a:moveTo>
                  <a:pt x="1910875" y="0"/>
                </a:moveTo>
                <a:lnTo>
                  <a:pt x="0" y="0"/>
                </a:lnTo>
              </a:path>
            </a:pathLst>
          </a:custGeom>
          <a:ln w="3941">
            <a:solidFill>
              <a:srgbClr val="000000"/>
            </a:solidFill>
          </a:ln>
        </p:spPr>
        <p:txBody>
          <a:bodyPr wrap="square" lIns="0" tIns="0" rIns="0" bIns="0" rtlCol="0"/>
          <a:lstStyle/>
          <a:p>
            <a:endParaRPr sz="949"/>
          </a:p>
        </p:txBody>
      </p:sp>
      <p:sp>
        <p:nvSpPr>
          <p:cNvPr id="562" name="object 562"/>
          <p:cNvSpPr/>
          <p:nvPr/>
        </p:nvSpPr>
        <p:spPr>
          <a:xfrm>
            <a:off x="10818223" y="179925"/>
            <a:ext cx="1060999" cy="1002091"/>
          </a:xfrm>
          <a:custGeom>
            <a:avLst/>
            <a:gdLst/>
            <a:ahLst/>
            <a:cxnLst/>
            <a:rect l="l" t="t" r="r" b="b"/>
            <a:pathLst>
              <a:path w="2012950" h="1901189">
                <a:moveTo>
                  <a:pt x="22666" y="1872440"/>
                </a:moveTo>
                <a:lnTo>
                  <a:pt x="6898" y="1872440"/>
                </a:lnTo>
                <a:lnTo>
                  <a:pt x="6898" y="1875397"/>
                </a:lnTo>
                <a:lnTo>
                  <a:pt x="7883" y="1875397"/>
                </a:lnTo>
                <a:lnTo>
                  <a:pt x="9854" y="1877368"/>
                </a:lnTo>
                <a:lnTo>
                  <a:pt x="9854" y="1879339"/>
                </a:lnTo>
                <a:lnTo>
                  <a:pt x="10840" y="1879339"/>
                </a:lnTo>
                <a:lnTo>
                  <a:pt x="12811" y="1881310"/>
                </a:lnTo>
                <a:lnTo>
                  <a:pt x="12811" y="1883281"/>
                </a:lnTo>
                <a:lnTo>
                  <a:pt x="13796" y="1883281"/>
                </a:lnTo>
                <a:lnTo>
                  <a:pt x="14782" y="1884266"/>
                </a:lnTo>
                <a:lnTo>
                  <a:pt x="14782" y="1886237"/>
                </a:lnTo>
                <a:lnTo>
                  <a:pt x="16753" y="1886237"/>
                </a:lnTo>
                <a:lnTo>
                  <a:pt x="17738" y="1887223"/>
                </a:lnTo>
                <a:lnTo>
                  <a:pt x="19709" y="1888208"/>
                </a:lnTo>
                <a:lnTo>
                  <a:pt x="21680" y="1890179"/>
                </a:lnTo>
                <a:lnTo>
                  <a:pt x="23651" y="1891165"/>
                </a:lnTo>
                <a:lnTo>
                  <a:pt x="25622" y="1893136"/>
                </a:lnTo>
                <a:lnTo>
                  <a:pt x="37448" y="1899048"/>
                </a:lnTo>
                <a:lnTo>
                  <a:pt x="51245" y="1900034"/>
                </a:lnTo>
                <a:lnTo>
                  <a:pt x="1961135" y="1901019"/>
                </a:lnTo>
                <a:lnTo>
                  <a:pt x="1961135" y="1900034"/>
                </a:lnTo>
                <a:lnTo>
                  <a:pt x="1973946" y="1899048"/>
                </a:lnTo>
                <a:lnTo>
                  <a:pt x="1976903" y="1898063"/>
                </a:lnTo>
                <a:lnTo>
                  <a:pt x="1988729" y="1892150"/>
                </a:lnTo>
                <a:lnTo>
                  <a:pt x="1989714" y="1891165"/>
                </a:lnTo>
                <a:lnTo>
                  <a:pt x="1991685" y="1890179"/>
                </a:lnTo>
                <a:lnTo>
                  <a:pt x="1993656" y="1888208"/>
                </a:lnTo>
                <a:lnTo>
                  <a:pt x="1995627" y="1887223"/>
                </a:lnTo>
                <a:lnTo>
                  <a:pt x="1961135" y="1887223"/>
                </a:lnTo>
                <a:lnTo>
                  <a:pt x="51245" y="1886237"/>
                </a:lnTo>
                <a:lnTo>
                  <a:pt x="41390" y="1885252"/>
                </a:lnTo>
                <a:lnTo>
                  <a:pt x="35477" y="1882295"/>
                </a:lnTo>
                <a:lnTo>
                  <a:pt x="32521" y="1881310"/>
                </a:lnTo>
                <a:lnTo>
                  <a:pt x="30550" y="1879339"/>
                </a:lnTo>
                <a:lnTo>
                  <a:pt x="28579" y="1878353"/>
                </a:lnTo>
                <a:lnTo>
                  <a:pt x="26608" y="1876382"/>
                </a:lnTo>
                <a:lnTo>
                  <a:pt x="24637" y="1876382"/>
                </a:lnTo>
                <a:lnTo>
                  <a:pt x="24637" y="1874411"/>
                </a:lnTo>
                <a:lnTo>
                  <a:pt x="22666" y="1872440"/>
                </a:lnTo>
                <a:close/>
              </a:path>
              <a:path w="2012950" h="1901189">
                <a:moveTo>
                  <a:pt x="2009424" y="32521"/>
                </a:moveTo>
                <a:lnTo>
                  <a:pt x="1994641" y="32521"/>
                </a:lnTo>
                <a:lnTo>
                  <a:pt x="1994641" y="35477"/>
                </a:lnTo>
                <a:lnTo>
                  <a:pt x="1995627" y="35477"/>
                </a:lnTo>
                <a:lnTo>
                  <a:pt x="1995627" y="38434"/>
                </a:lnTo>
                <a:lnTo>
                  <a:pt x="1996612" y="38434"/>
                </a:lnTo>
                <a:lnTo>
                  <a:pt x="1996612" y="41390"/>
                </a:lnTo>
                <a:lnTo>
                  <a:pt x="1997598" y="41390"/>
                </a:lnTo>
                <a:lnTo>
                  <a:pt x="1997598" y="46318"/>
                </a:lnTo>
                <a:lnTo>
                  <a:pt x="1998583" y="46318"/>
                </a:lnTo>
                <a:lnTo>
                  <a:pt x="1997598" y="1853716"/>
                </a:lnTo>
                <a:lnTo>
                  <a:pt x="1996612" y="1858643"/>
                </a:lnTo>
                <a:lnTo>
                  <a:pt x="1993656" y="1867513"/>
                </a:lnTo>
                <a:lnTo>
                  <a:pt x="1992671" y="1869484"/>
                </a:lnTo>
                <a:lnTo>
                  <a:pt x="1990700" y="1871455"/>
                </a:lnTo>
                <a:lnTo>
                  <a:pt x="1989714" y="1873426"/>
                </a:lnTo>
                <a:lnTo>
                  <a:pt x="1985772" y="1877368"/>
                </a:lnTo>
                <a:lnTo>
                  <a:pt x="1983801" y="1878353"/>
                </a:lnTo>
                <a:lnTo>
                  <a:pt x="1981830" y="1880324"/>
                </a:lnTo>
                <a:lnTo>
                  <a:pt x="1973946" y="1884266"/>
                </a:lnTo>
                <a:lnTo>
                  <a:pt x="1970990" y="1885252"/>
                </a:lnTo>
                <a:lnTo>
                  <a:pt x="1961135" y="1886237"/>
                </a:lnTo>
                <a:lnTo>
                  <a:pt x="1961135" y="1887223"/>
                </a:lnTo>
                <a:lnTo>
                  <a:pt x="1995627" y="1887223"/>
                </a:lnTo>
                <a:lnTo>
                  <a:pt x="1999569" y="1883281"/>
                </a:lnTo>
                <a:lnTo>
                  <a:pt x="2000554" y="1881310"/>
                </a:lnTo>
                <a:lnTo>
                  <a:pt x="2002525" y="1879339"/>
                </a:lnTo>
                <a:lnTo>
                  <a:pt x="2003511" y="1877368"/>
                </a:lnTo>
                <a:lnTo>
                  <a:pt x="2004496" y="1876382"/>
                </a:lnTo>
                <a:lnTo>
                  <a:pt x="2007453" y="1870469"/>
                </a:lnTo>
                <a:lnTo>
                  <a:pt x="2008438" y="1867513"/>
                </a:lnTo>
                <a:lnTo>
                  <a:pt x="2009424" y="1865542"/>
                </a:lnTo>
                <a:lnTo>
                  <a:pt x="2010409" y="1862585"/>
                </a:lnTo>
                <a:lnTo>
                  <a:pt x="2011395" y="1855687"/>
                </a:lnTo>
                <a:lnTo>
                  <a:pt x="2012379" y="44347"/>
                </a:lnTo>
                <a:lnTo>
                  <a:pt x="2011395" y="44347"/>
                </a:lnTo>
                <a:lnTo>
                  <a:pt x="2011395" y="37448"/>
                </a:lnTo>
                <a:lnTo>
                  <a:pt x="2010409" y="37448"/>
                </a:lnTo>
                <a:lnTo>
                  <a:pt x="2010409" y="34492"/>
                </a:lnTo>
                <a:lnTo>
                  <a:pt x="2009424" y="34492"/>
                </a:lnTo>
                <a:lnTo>
                  <a:pt x="2009424" y="32521"/>
                </a:lnTo>
                <a:close/>
              </a:path>
              <a:path w="2012950" h="1901189">
                <a:moveTo>
                  <a:pt x="18724" y="1865542"/>
                </a:moveTo>
                <a:lnTo>
                  <a:pt x="3941" y="1865542"/>
                </a:lnTo>
                <a:lnTo>
                  <a:pt x="3941" y="1867513"/>
                </a:lnTo>
                <a:lnTo>
                  <a:pt x="4927" y="1867513"/>
                </a:lnTo>
                <a:lnTo>
                  <a:pt x="4927" y="1870469"/>
                </a:lnTo>
                <a:lnTo>
                  <a:pt x="5912" y="1870469"/>
                </a:lnTo>
                <a:lnTo>
                  <a:pt x="5912" y="1872440"/>
                </a:lnTo>
                <a:lnTo>
                  <a:pt x="21680" y="1872440"/>
                </a:lnTo>
                <a:lnTo>
                  <a:pt x="21680" y="1870469"/>
                </a:lnTo>
                <a:lnTo>
                  <a:pt x="19709" y="1868498"/>
                </a:lnTo>
                <a:lnTo>
                  <a:pt x="18724" y="1868498"/>
                </a:lnTo>
                <a:lnTo>
                  <a:pt x="18724" y="1865542"/>
                </a:lnTo>
                <a:close/>
              </a:path>
              <a:path w="2012950" h="1901189">
                <a:moveTo>
                  <a:pt x="17738" y="1863571"/>
                </a:moveTo>
                <a:lnTo>
                  <a:pt x="2956" y="1863571"/>
                </a:lnTo>
                <a:lnTo>
                  <a:pt x="2956" y="1865542"/>
                </a:lnTo>
                <a:lnTo>
                  <a:pt x="17738" y="1865542"/>
                </a:lnTo>
                <a:lnTo>
                  <a:pt x="17738" y="1863571"/>
                </a:lnTo>
                <a:close/>
              </a:path>
              <a:path w="2012950" h="1901189">
                <a:moveTo>
                  <a:pt x="14782" y="1849774"/>
                </a:moveTo>
                <a:lnTo>
                  <a:pt x="985" y="1849774"/>
                </a:lnTo>
                <a:lnTo>
                  <a:pt x="985" y="1856672"/>
                </a:lnTo>
                <a:lnTo>
                  <a:pt x="1970" y="1856672"/>
                </a:lnTo>
                <a:lnTo>
                  <a:pt x="1970" y="1863571"/>
                </a:lnTo>
                <a:lnTo>
                  <a:pt x="16753" y="1863571"/>
                </a:lnTo>
                <a:lnTo>
                  <a:pt x="16753" y="1861600"/>
                </a:lnTo>
                <a:lnTo>
                  <a:pt x="15767" y="1861600"/>
                </a:lnTo>
                <a:lnTo>
                  <a:pt x="15767" y="1859629"/>
                </a:lnTo>
                <a:lnTo>
                  <a:pt x="14782" y="1859629"/>
                </a:lnTo>
                <a:lnTo>
                  <a:pt x="14782" y="1849774"/>
                </a:lnTo>
                <a:close/>
              </a:path>
              <a:path w="2012950" h="1901189">
                <a:moveTo>
                  <a:pt x="1968033" y="0"/>
                </a:moveTo>
                <a:lnTo>
                  <a:pt x="44347" y="0"/>
                </a:lnTo>
                <a:lnTo>
                  <a:pt x="37448" y="985"/>
                </a:lnTo>
                <a:lnTo>
                  <a:pt x="33506" y="2956"/>
                </a:lnTo>
                <a:lnTo>
                  <a:pt x="30550" y="3941"/>
                </a:lnTo>
                <a:lnTo>
                  <a:pt x="28579" y="4927"/>
                </a:lnTo>
                <a:lnTo>
                  <a:pt x="25622" y="5912"/>
                </a:lnTo>
                <a:lnTo>
                  <a:pt x="23651" y="7883"/>
                </a:lnTo>
                <a:lnTo>
                  <a:pt x="21680" y="8869"/>
                </a:lnTo>
                <a:lnTo>
                  <a:pt x="19709" y="10840"/>
                </a:lnTo>
                <a:lnTo>
                  <a:pt x="17738" y="11825"/>
                </a:lnTo>
                <a:lnTo>
                  <a:pt x="16753" y="12811"/>
                </a:lnTo>
                <a:lnTo>
                  <a:pt x="14782" y="13796"/>
                </a:lnTo>
                <a:lnTo>
                  <a:pt x="13796" y="15767"/>
                </a:lnTo>
                <a:lnTo>
                  <a:pt x="12811" y="16753"/>
                </a:lnTo>
                <a:lnTo>
                  <a:pt x="11825" y="18724"/>
                </a:lnTo>
                <a:lnTo>
                  <a:pt x="9854" y="20695"/>
                </a:lnTo>
                <a:lnTo>
                  <a:pt x="8869" y="22666"/>
                </a:lnTo>
                <a:lnTo>
                  <a:pt x="6898" y="24637"/>
                </a:lnTo>
                <a:lnTo>
                  <a:pt x="5912" y="27593"/>
                </a:lnTo>
                <a:lnTo>
                  <a:pt x="4927" y="29564"/>
                </a:lnTo>
                <a:lnTo>
                  <a:pt x="3941" y="32521"/>
                </a:lnTo>
                <a:lnTo>
                  <a:pt x="1970" y="36463"/>
                </a:lnTo>
                <a:lnTo>
                  <a:pt x="0" y="50260"/>
                </a:lnTo>
                <a:lnTo>
                  <a:pt x="0" y="1849774"/>
                </a:lnTo>
                <a:lnTo>
                  <a:pt x="13796" y="1849774"/>
                </a:lnTo>
                <a:lnTo>
                  <a:pt x="13796" y="50260"/>
                </a:lnTo>
                <a:lnTo>
                  <a:pt x="14782" y="40405"/>
                </a:lnTo>
                <a:lnTo>
                  <a:pt x="17738" y="34492"/>
                </a:lnTo>
                <a:lnTo>
                  <a:pt x="18724" y="31535"/>
                </a:lnTo>
                <a:lnTo>
                  <a:pt x="20695" y="29564"/>
                </a:lnTo>
                <a:lnTo>
                  <a:pt x="21680" y="27593"/>
                </a:lnTo>
                <a:lnTo>
                  <a:pt x="23651" y="25622"/>
                </a:lnTo>
                <a:lnTo>
                  <a:pt x="24637" y="23651"/>
                </a:lnTo>
                <a:lnTo>
                  <a:pt x="26608" y="22666"/>
                </a:lnTo>
                <a:lnTo>
                  <a:pt x="28579" y="20695"/>
                </a:lnTo>
                <a:lnTo>
                  <a:pt x="30550" y="19709"/>
                </a:lnTo>
                <a:lnTo>
                  <a:pt x="32521" y="17738"/>
                </a:lnTo>
                <a:lnTo>
                  <a:pt x="35477" y="16753"/>
                </a:lnTo>
                <a:lnTo>
                  <a:pt x="41390" y="13796"/>
                </a:lnTo>
                <a:lnTo>
                  <a:pt x="1997598" y="13796"/>
                </a:lnTo>
                <a:lnTo>
                  <a:pt x="1995627" y="11825"/>
                </a:lnTo>
                <a:lnTo>
                  <a:pt x="1993656" y="10840"/>
                </a:lnTo>
                <a:lnTo>
                  <a:pt x="1991685" y="8869"/>
                </a:lnTo>
                <a:lnTo>
                  <a:pt x="1989714" y="7883"/>
                </a:lnTo>
                <a:lnTo>
                  <a:pt x="1988729" y="6898"/>
                </a:lnTo>
                <a:lnTo>
                  <a:pt x="1984787" y="4927"/>
                </a:lnTo>
                <a:lnTo>
                  <a:pt x="1981830" y="3941"/>
                </a:lnTo>
                <a:lnTo>
                  <a:pt x="1979859" y="2956"/>
                </a:lnTo>
                <a:lnTo>
                  <a:pt x="1973946" y="985"/>
                </a:lnTo>
                <a:lnTo>
                  <a:pt x="1968033" y="0"/>
                </a:lnTo>
                <a:close/>
              </a:path>
              <a:path w="2012950" h="1901189">
                <a:moveTo>
                  <a:pt x="1997598" y="13796"/>
                </a:moveTo>
                <a:lnTo>
                  <a:pt x="1970990" y="13796"/>
                </a:lnTo>
                <a:lnTo>
                  <a:pt x="1973946" y="14782"/>
                </a:lnTo>
                <a:lnTo>
                  <a:pt x="1981830" y="18724"/>
                </a:lnTo>
                <a:lnTo>
                  <a:pt x="1983801" y="20695"/>
                </a:lnTo>
                <a:lnTo>
                  <a:pt x="1985772" y="21680"/>
                </a:lnTo>
                <a:lnTo>
                  <a:pt x="1990700" y="26608"/>
                </a:lnTo>
                <a:lnTo>
                  <a:pt x="1990700" y="28579"/>
                </a:lnTo>
                <a:lnTo>
                  <a:pt x="1991685" y="28579"/>
                </a:lnTo>
                <a:lnTo>
                  <a:pt x="1993656" y="30550"/>
                </a:lnTo>
                <a:lnTo>
                  <a:pt x="1993656" y="32521"/>
                </a:lnTo>
                <a:lnTo>
                  <a:pt x="2008438" y="32521"/>
                </a:lnTo>
                <a:lnTo>
                  <a:pt x="2008438" y="29564"/>
                </a:lnTo>
                <a:lnTo>
                  <a:pt x="2007453" y="29564"/>
                </a:lnTo>
                <a:lnTo>
                  <a:pt x="2007453" y="27593"/>
                </a:lnTo>
                <a:lnTo>
                  <a:pt x="2006467" y="27593"/>
                </a:lnTo>
                <a:lnTo>
                  <a:pt x="2006467" y="25622"/>
                </a:lnTo>
                <a:lnTo>
                  <a:pt x="2005482" y="25622"/>
                </a:lnTo>
                <a:lnTo>
                  <a:pt x="2005482" y="23651"/>
                </a:lnTo>
                <a:lnTo>
                  <a:pt x="2004496" y="22666"/>
                </a:lnTo>
                <a:lnTo>
                  <a:pt x="2003511" y="22666"/>
                </a:lnTo>
                <a:lnTo>
                  <a:pt x="2003511" y="20695"/>
                </a:lnTo>
                <a:lnTo>
                  <a:pt x="2001540" y="18724"/>
                </a:lnTo>
                <a:lnTo>
                  <a:pt x="2000554" y="18724"/>
                </a:lnTo>
                <a:lnTo>
                  <a:pt x="2000554" y="16753"/>
                </a:lnTo>
                <a:lnTo>
                  <a:pt x="1997598" y="13796"/>
                </a:lnTo>
                <a:close/>
              </a:path>
            </a:pathLst>
          </a:custGeom>
          <a:solidFill>
            <a:srgbClr val="C0C0C0"/>
          </a:solidFill>
        </p:spPr>
        <p:txBody>
          <a:bodyPr wrap="square" lIns="0" tIns="0" rIns="0" bIns="0" rtlCol="0"/>
          <a:lstStyle/>
          <a:p>
            <a:endParaRPr sz="949"/>
          </a:p>
        </p:txBody>
      </p:sp>
      <p:sp>
        <p:nvSpPr>
          <p:cNvPr id="563" name="object 563"/>
          <p:cNvSpPr/>
          <p:nvPr/>
        </p:nvSpPr>
        <p:spPr>
          <a:xfrm>
            <a:off x="10810951" y="176289"/>
            <a:ext cx="1075391" cy="1013136"/>
          </a:xfrm>
          <a:custGeom>
            <a:avLst/>
            <a:gdLst/>
            <a:ahLst/>
            <a:cxnLst/>
            <a:rect l="l" t="t" r="r" b="b"/>
            <a:pathLst>
              <a:path w="2040255" h="1922145">
                <a:moveTo>
                  <a:pt x="2009424" y="1913502"/>
                </a:moveTo>
                <a:lnTo>
                  <a:pt x="32521" y="1913502"/>
                </a:lnTo>
                <a:lnTo>
                  <a:pt x="38434" y="1921715"/>
                </a:lnTo>
                <a:lnTo>
                  <a:pt x="2005482" y="1921715"/>
                </a:lnTo>
                <a:lnTo>
                  <a:pt x="2009424" y="1913502"/>
                </a:lnTo>
                <a:close/>
              </a:path>
              <a:path w="2040255" h="1922145">
                <a:moveTo>
                  <a:pt x="39419" y="1905290"/>
                </a:moveTo>
                <a:lnTo>
                  <a:pt x="22666" y="1905290"/>
                </a:lnTo>
                <a:lnTo>
                  <a:pt x="24637" y="1913502"/>
                </a:lnTo>
                <a:lnTo>
                  <a:pt x="51245" y="1913502"/>
                </a:lnTo>
                <a:lnTo>
                  <a:pt x="39419" y="1905290"/>
                </a:lnTo>
                <a:close/>
              </a:path>
              <a:path w="2040255" h="1922145">
                <a:moveTo>
                  <a:pt x="2018293" y="1905290"/>
                </a:moveTo>
                <a:lnTo>
                  <a:pt x="1990700" y="1905290"/>
                </a:lnTo>
                <a:lnTo>
                  <a:pt x="1987743" y="1913502"/>
                </a:lnTo>
                <a:lnTo>
                  <a:pt x="2016322" y="1913502"/>
                </a:lnTo>
                <a:lnTo>
                  <a:pt x="2018293" y="1905290"/>
                </a:lnTo>
                <a:close/>
              </a:path>
              <a:path w="2040255" h="1922145">
                <a:moveTo>
                  <a:pt x="33506" y="1897078"/>
                </a:moveTo>
                <a:lnTo>
                  <a:pt x="14782" y="1897078"/>
                </a:lnTo>
                <a:lnTo>
                  <a:pt x="16753" y="1905290"/>
                </a:lnTo>
                <a:lnTo>
                  <a:pt x="35477" y="1905290"/>
                </a:lnTo>
                <a:lnTo>
                  <a:pt x="33506" y="1897078"/>
                </a:lnTo>
                <a:close/>
              </a:path>
              <a:path w="2040255" h="1922145">
                <a:moveTo>
                  <a:pt x="2026177" y="1897078"/>
                </a:moveTo>
                <a:lnTo>
                  <a:pt x="2007453" y="1897078"/>
                </a:lnTo>
                <a:lnTo>
                  <a:pt x="2005482" y="1905290"/>
                </a:lnTo>
                <a:lnTo>
                  <a:pt x="2025192" y="1905290"/>
                </a:lnTo>
                <a:lnTo>
                  <a:pt x="2026177" y="1897078"/>
                </a:lnTo>
                <a:close/>
              </a:path>
              <a:path w="2040255" h="1922145">
                <a:moveTo>
                  <a:pt x="26608" y="1888865"/>
                </a:moveTo>
                <a:lnTo>
                  <a:pt x="8869" y="1888865"/>
                </a:lnTo>
                <a:lnTo>
                  <a:pt x="8869" y="1897078"/>
                </a:lnTo>
                <a:lnTo>
                  <a:pt x="26608" y="1897078"/>
                </a:lnTo>
                <a:lnTo>
                  <a:pt x="26608" y="1888865"/>
                </a:lnTo>
                <a:close/>
              </a:path>
              <a:path w="2040255" h="1922145">
                <a:moveTo>
                  <a:pt x="2035047" y="1880653"/>
                </a:moveTo>
                <a:lnTo>
                  <a:pt x="2021250" y="1880653"/>
                </a:lnTo>
                <a:lnTo>
                  <a:pt x="2018293" y="1888865"/>
                </a:lnTo>
                <a:lnTo>
                  <a:pt x="2014351" y="1888865"/>
                </a:lnTo>
                <a:lnTo>
                  <a:pt x="2013366" y="1897078"/>
                </a:lnTo>
                <a:lnTo>
                  <a:pt x="2030119" y="1897078"/>
                </a:lnTo>
                <a:lnTo>
                  <a:pt x="2034061" y="1888865"/>
                </a:lnTo>
                <a:lnTo>
                  <a:pt x="2035047" y="1880653"/>
                </a:lnTo>
                <a:close/>
              </a:path>
              <a:path w="2040255" h="1922145">
                <a:moveTo>
                  <a:pt x="20695" y="1880653"/>
                </a:moveTo>
                <a:lnTo>
                  <a:pt x="5912" y="1880653"/>
                </a:lnTo>
                <a:lnTo>
                  <a:pt x="5912" y="1888865"/>
                </a:lnTo>
                <a:lnTo>
                  <a:pt x="20695" y="1888865"/>
                </a:lnTo>
                <a:lnTo>
                  <a:pt x="20695" y="1880653"/>
                </a:lnTo>
                <a:close/>
              </a:path>
              <a:path w="2040255" h="1922145">
                <a:moveTo>
                  <a:pt x="16753" y="1872440"/>
                </a:moveTo>
                <a:lnTo>
                  <a:pt x="1970" y="1872440"/>
                </a:lnTo>
                <a:lnTo>
                  <a:pt x="1970" y="1880653"/>
                </a:lnTo>
                <a:lnTo>
                  <a:pt x="16753" y="1880653"/>
                </a:lnTo>
                <a:lnTo>
                  <a:pt x="16753" y="1872440"/>
                </a:lnTo>
                <a:close/>
              </a:path>
              <a:path w="2040255" h="1922145">
                <a:moveTo>
                  <a:pt x="2039974" y="57487"/>
                </a:moveTo>
                <a:lnTo>
                  <a:pt x="2026177" y="57487"/>
                </a:lnTo>
                <a:lnTo>
                  <a:pt x="2025192" y="1864228"/>
                </a:lnTo>
                <a:lnTo>
                  <a:pt x="2023221" y="1880653"/>
                </a:lnTo>
                <a:lnTo>
                  <a:pt x="2038003" y="1880653"/>
                </a:lnTo>
                <a:lnTo>
                  <a:pt x="2038989" y="1872440"/>
                </a:lnTo>
                <a:lnTo>
                  <a:pt x="2039974" y="57487"/>
                </a:lnTo>
                <a:close/>
              </a:path>
              <a:path w="2040255" h="1922145">
                <a:moveTo>
                  <a:pt x="15767" y="1864228"/>
                </a:moveTo>
                <a:lnTo>
                  <a:pt x="985" y="1864228"/>
                </a:lnTo>
                <a:lnTo>
                  <a:pt x="985" y="1872440"/>
                </a:lnTo>
                <a:lnTo>
                  <a:pt x="15767" y="1872440"/>
                </a:lnTo>
                <a:lnTo>
                  <a:pt x="15767" y="1864228"/>
                </a:lnTo>
                <a:close/>
              </a:path>
              <a:path w="2040255" h="1922145">
                <a:moveTo>
                  <a:pt x="17738" y="41062"/>
                </a:moveTo>
                <a:lnTo>
                  <a:pt x="1970" y="41062"/>
                </a:lnTo>
                <a:lnTo>
                  <a:pt x="985" y="57487"/>
                </a:lnTo>
                <a:lnTo>
                  <a:pt x="0" y="57487"/>
                </a:lnTo>
                <a:lnTo>
                  <a:pt x="0" y="1864228"/>
                </a:lnTo>
                <a:lnTo>
                  <a:pt x="13796" y="1864228"/>
                </a:lnTo>
                <a:lnTo>
                  <a:pt x="13796" y="57487"/>
                </a:lnTo>
                <a:lnTo>
                  <a:pt x="17738" y="41062"/>
                </a:lnTo>
                <a:close/>
              </a:path>
              <a:path w="2040255" h="1922145">
                <a:moveTo>
                  <a:pt x="2038989" y="49274"/>
                </a:moveTo>
                <a:lnTo>
                  <a:pt x="2025192" y="49274"/>
                </a:lnTo>
                <a:lnTo>
                  <a:pt x="2025192" y="57487"/>
                </a:lnTo>
                <a:lnTo>
                  <a:pt x="2038989" y="57487"/>
                </a:lnTo>
                <a:lnTo>
                  <a:pt x="2038989" y="49274"/>
                </a:lnTo>
                <a:close/>
              </a:path>
              <a:path w="2040255" h="1922145">
                <a:moveTo>
                  <a:pt x="2038003" y="41062"/>
                </a:moveTo>
                <a:lnTo>
                  <a:pt x="2023221" y="41062"/>
                </a:lnTo>
                <a:lnTo>
                  <a:pt x="2023221" y="49274"/>
                </a:lnTo>
                <a:lnTo>
                  <a:pt x="2038003" y="49274"/>
                </a:lnTo>
                <a:lnTo>
                  <a:pt x="2038003" y="41062"/>
                </a:lnTo>
                <a:close/>
              </a:path>
              <a:path w="2040255" h="1922145">
                <a:moveTo>
                  <a:pt x="20695" y="32849"/>
                </a:moveTo>
                <a:lnTo>
                  <a:pt x="5912" y="32849"/>
                </a:lnTo>
                <a:lnTo>
                  <a:pt x="4927" y="41062"/>
                </a:lnTo>
                <a:lnTo>
                  <a:pt x="19709" y="41062"/>
                </a:lnTo>
                <a:lnTo>
                  <a:pt x="20695" y="32849"/>
                </a:lnTo>
                <a:close/>
              </a:path>
              <a:path w="2040255" h="1922145">
                <a:moveTo>
                  <a:pt x="2035047" y="32849"/>
                </a:moveTo>
                <a:lnTo>
                  <a:pt x="2020264" y="32849"/>
                </a:lnTo>
                <a:lnTo>
                  <a:pt x="2020264" y="41062"/>
                </a:lnTo>
                <a:lnTo>
                  <a:pt x="2035047" y="41062"/>
                </a:lnTo>
                <a:lnTo>
                  <a:pt x="2035047" y="32849"/>
                </a:lnTo>
                <a:close/>
              </a:path>
              <a:path w="2040255" h="1922145">
                <a:moveTo>
                  <a:pt x="26608" y="24637"/>
                </a:moveTo>
                <a:lnTo>
                  <a:pt x="10840" y="24637"/>
                </a:lnTo>
                <a:lnTo>
                  <a:pt x="8869" y="32849"/>
                </a:lnTo>
                <a:lnTo>
                  <a:pt x="25622" y="32849"/>
                </a:lnTo>
                <a:lnTo>
                  <a:pt x="26608" y="24637"/>
                </a:lnTo>
                <a:close/>
              </a:path>
              <a:path w="2040255" h="1922145">
                <a:moveTo>
                  <a:pt x="2031105" y="24637"/>
                </a:moveTo>
                <a:lnTo>
                  <a:pt x="2014351" y="24637"/>
                </a:lnTo>
                <a:lnTo>
                  <a:pt x="2014351" y="32849"/>
                </a:lnTo>
                <a:lnTo>
                  <a:pt x="2031105" y="32849"/>
                </a:lnTo>
                <a:lnTo>
                  <a:pt x="2031105" y="24637"/>
                </a:lnTo>
                <a:close/>
              </a:path>
              <a:path w="2040255" h="1922145">
                <a:moveTo>
                  <a:pt x="35477" y="16424"/>
                </a:moveTo>
                <a:lnTo>
                  <a:pt x="15767" y="16424"/>
                </a:lnTo>
                <a:lnTo>
                  <a:pt x="13796" y="24637"/>
                </a:lnTo>
                <a:lnTo>
                  <a:pt x="33506" y="24637"/>
                </a:lnTo>
                <a:lnTo>
                  <a:pt x="35477" y="16424"/>
                </a:lnTo>
                <a:close/>
              </a:path>
              <a:path w="2040255" h="1922145">
                <a:moveTo>
                  <a:pt x="2025192" y="16424"/>
                </a:moveTo>
                <a:lnTo>
                  <a:pt x="2005482" y="16424"/>
                </a:lnTo>
                <a:lnTo>
                  <a:pt x="2007453" y="24637"/>
                </a:lnTo>
                <a:lnTo>
                  <a:pt x="2026177" y="24637"/>
                </a:lnTo>
                <a:lnTo>
                  <a:pt x="2025192" y="16424"/>
                </a:lnTo>
                <a:close/>
              </a:path>
              <a:path w="2040255" h="1922145">
                <a:moveTo>
                  <a:pt x="51245" y="8212"/>
                </a:moveTo>
                <a:lnTo>
                  <a:pt x="23651" y="8212"/>
                </a:lnTo>
                <a:lnTo>
                  <a:pt x="21680" y="16424"/>
                </a:lnTo>
                <a:lnTo>
                  <a:pt x="47303" y="16424"/>
                </a:lnTo>
                <a:lnTo>
                  <a:pt x="51245" y="8212"/>
                </a:lnTo>
                <a:close/>
              </a:path>
              <a:path w="2040255" h="1922145">
                <a:moveTo>
                  <a:pt x="2017308" y="8212"/>
                </a:moveTo>
                <a:lnTo>
                  <a:pt x="1987743" y="8212"/>
                </a:lnTo>
                <a:lnTo>
                  <a:pt x="1993656" y="16424"/>
                </a:lnTo>
                <a:lnTo>
                  <a:pt x="2019279" y="16424"/>
                </a:lnTo>
                <a:lnTo>
                  <a:pt x="2017308" y="8212"/>
                </a:lnTo>
                <a:close/>
              </a:path>
              <a:path w="2040255" h="1922145">
                <a:moveTo>
                  <a:pt x="2001540" y="0"/>
                </a:moveTo>
                <a:lnTo>
                  <a:pt x="39419" y="0"/>
                </a:lnTo>
                <a:lnTo>
                  <a:pt x="35477" y="8212"/>
                </a:lnTo>
                <a:lnTo>
                  <a:pt x="2009424" y="8212"/>
                </a:lnTo>
                <a:lnTo>
                  <a:pt x="2001540" y="0"/>
                </a:lnTo>
                <a:close/>
              </a:path>
            </a:pathLst>
          </a:custGeom>
          <a:solidFill>
            <a:srgbClr val="A0A0A0"/>
          </a:solidFill>
        </p:spPr>
        <p:txBody>
          <a:bodyPr wrap="square" lIns="0" tIns="0" rIns="0" bIns="0" rtlCol="0"/>
          <a:lstStyle/>
          <a:p>
            <a:endParaRPr sz="949"/>
          </a:p>
        </p:txBody>
      </p:sp>
      <p:sp>
        <p:nvSpPr>
          <p:cNvPr id="564" name="object 564"/>
          <p:cNvSpPr txBox="1"/>
          <p:nvPr/>
        </p:nvSpPr>
        <p:spPr>
          <a:xfrm>
            <a:off x="10877555" y="5947066"/>
            <a:ext cx="153293" cy="58855"/>
          </a:xfrm>
          <a:prstGeom prst="rect">
            <a:avLst/>
          </a:prstGeom>
        </p:spPr>
        <p:txBody>
          <a:bodyPr vert="horz" wrap="square" lIns="0" tIns="6025" rIns="0" bIns="0" rtlCol="0">
            <a:spAutoFit/>
          </a:bodyPr>
          <a:lstStyle/>
          <a:p>
            <a:pPr marL="6694">
              <a:spcBef>
                <a:spcPts val="47"/>
              </a:spcBef>
            </a:pPr>
            <a:r>
              <a:rPr sz="343" spc="-32" dirty="0">
                <a:latin typeface="Bookman Old Style"/>
                <a:cs typeface="Bookman Old Style"/>
              </a:rPr>
              <a:t>SCALE:</a:t>
            </a:r>
            <a:endParaRPr sz="343">
              <a:latin typeface="Bookman Old Style"/>
              <a:cs typeface="Bookman Old Style"/>
            </a:endParaRPr>
          </a:p>
        </p:txBody>
      </p:sp>
      <p:sp>
        <p:nvSpPr>
          <p:cNvPr id="565" name="object 565"/>
          <p:cNvSpPr txBox="1"/>
          <p:nvPr/>
        </p:nvSpPr>
        <p:spPr>
          <a:xfrm>
            <a:off x="10884079" y="6026890"/>
            <a:ext cx="389256" cy="58855"/>
          </a:xfrm>
          <a:prstGeom prst="rect">
            <a:avLst/>
          </a:prstGeom>
        </p:spPr>
        <p:txBody>
          <a:bodyPr vert="horz" wrap="square" lIns="0" tIns="6025" rIns="0" bIns="0" rtlCol="0">
            <a:spAutoFit/>
          </a:bodyPr>
          <a:lstStyle/>
          <a:p>
            <a:pPr>
              <a:spcBef>
                <a:spcPts val="47"/>
              </a:spcBef>
            </a:pPr>
            <a:r>
              <a:rPr sz="343" spc="-37" dirty="0">
                <a:latin typeface="Bookman Old Style"/>
                <a:cs typeface="Bookman Old Style"/>
              </a:rPr>
              <a:t>PROJECT</a:t>
            </a:r>
            <a:r>
              <a:rPr sz="343" spc="-69" dirty="0">
                <a:latin typeface="Bookman Old Style"/>
                <a:cs typeface="Bookman Old Style"/>
              </a:rPr>
              <a:t> </a:t>
            </a:r>
            <a:r>
              <a:rPr sz="343" spc="-29" dirty="0">
                <a:latin typeface="Bookman Old Style"/>
                <a:cs typeface="Bookman Old Style"/>
              </a:rPr>
              <a:t>NUMBER:</a:t>
            </a:r>
            <a:endParaRPr sz="343">
              <a:latin typeface="Bookman Old Style"/>
              <a:cs typeface="Bookman Old Style"/>
            </a:endParaRPr>
          </a:p>
        </p:txBody>
      </p:sp>
      <p:sp>
        <p:nvSpPr>
          <p:cNvPr id="566" name="object 566"/>
          <p:cNvSpPr txBox="1"/>
          <p:nvPr/>
        </p:nvSpPr>
        <p:spPr>
          <a:xfrm>
            <a:off x="10884732" y="6105671"/>
            <a:ext cx="129195" cy="58855"/>
          </a:xfrm>
          <a:prstGeom prst="rect">
            <a:avLst/>
          </a:prstGeom>
        </p:spPr>
        <p:txBody>
          <a:bodyPr vert="horz" wrap="square" lIns="0" tIns="6025" rIns="0" bIns="0" rtlCol="0">
            <a:spAutoFit/>
          </a:bodyPr>
          <a:lstStyle/>
          <a:p>
            <a:pPr>
              <a:spcBef>
                <a:spcPts val="47"/>
              </a:spcBef>
            </a:pPr>
            <a:r>
              <a:rPr sz="343" spc="-27" dirty="0">
                <a:latin typeface="Bookman Old Style"/>
                <a:cs typeface="Bookman Old Style"/>
              </a:rPr>
              <a:t>DATE:</a:t>
            </a:r>
            <a:endParaRPr sz="343">
              <a:latin typeface="Bookman Old Style"/>
              <a:cs typeface="Bookman Old Style"/>
            </a:endParaRPr>
          </a:p>
        </p:txBody>
      </p:sp>
      <p:sp>
        <p:nvSpPr>
          <p:cNvPr id="567" name="object 567"/>
          <p:cNvSpPr txBox="1"/>
          <p:nvPr/>
        </p:nvSpPr>
        <p:spPr>
          <a:xfrm>
            <a:off x="10884780" y="6184974"/>
            <a:ext cx="241653" cy="58855"/>
          </a:xfrm>
          <a:prstGeom prst="rect">
            <a:avLst/>
          </a:prstGeom>
        </p:spPr>
        <p:txBody>
          <a:bodyPr vert="horz" wrap="square" lIns="0" tIns="6025" rIns="0" bIns="0" rtlCol="0">
            <a:spAutoFit/>
          </a:bodyPr>
          <a:lstStyle/>
          <a:p>
            <a:pPr>
              <a:spcBef>
                <a:spcPts val="47"/>
              </a:spcBef>
            </a:pPr>
            <a:r>
              <a:rPr sz="343" spc="-16" dirty="0">
                <a:latin typeface="Bookman Old Style"/>
                <a:cs typeface="Bookman Old Style"/>
              </a:rPr>
              <a:t>DRAWN</a:t>
            </a:r>
            <a:r>
              <a:rPr sz="343" spc="-63" dirty="0">
                <a:latin typeface="Bookman Old Style"/>
                <a:cs typeface="Bookman Old Style"/>
              </a:rPr>
              <a:t> </a:t>
            </a:r>
            <a:r>
              <a:rPr sz="343" spc="-35" dirty="0">
                <a:latin typeface="Bookman Old Style"/>
                <a:cs typeface="Bookman Old Style"/>
              </a:rPr>
              <a:t>BY:</a:t>
            </a:r>
            <a:endParaRPr sz="343">
              <a:latin typeface="Bookman Old Style"/>
              <a:cs typeface="Bookman Old Style"/>
            </a:endParaRPr>
          </a:p>
        </p:txBody>
      </p:sp>
      <p:sp>
        <p:nvSpPr>
          <p:cNvPr id="568" name="object 568"/>
          <p:cNvSpPr txBox="1"/>
          <p:nvPr/>
        </p:nvSpPr>
        <p:spPr>
          <a:xfrm>
            <a:off x="10877981" y="6263754"/>
            <a:ext cx="289851" cy="58855"/>
          </a:xfrm>
          <a:prstGeom prst="rect">
            <a:avLst/>
          </a:prstGeom>
        </p:spPr>
        <p:txBody>
          <a:bodyPr vert="horz" wrap="square" lIns="0" tIns="6025" rIns="0" bIns="0" rtlCol="0">
            <a:spAutoFit/>
          </a:bodyPr>
          <a:lstStyle/>
          <a:p>
            <a:pPr marL="6694">
              <a:spcBef>
                <a:spcPts val="47"/>
              </a:spcBef>
            </a:pPr>
            <a:r>
              <a:rPr sz="343" spc="-29" dirty="0">
                <a:latin typeface="Bookman Old Style"/>
                <a:cs typeface="Bookman Old Style"/>
              </a:rPr>
              <a:t>CHECKED</a:t>
            </a:r>
            <a:r>
              <a:rPr sz="343" spc="-63" dirty="0">
                <a:latin typeface="Bookman Old Style"/>
                <a:cs typeface="Bookman Old Style"/>
              </a:rPr>
              <a:t> </a:t>
            </a:r>
            <a:r>
              <a:rPr sz="343" spc="-35" dirty="0">
                <a:latin typeface="Bookman Old Style"/>
                <a:cs typeface="Bookman Old Style"/>
              </a:rPr>
              <a:t>BY:</a:t>
            </a:r>
            <a:endParaRPr sz="343">
              <a:latin typeface="Bookman Old Style"/>
              <a:cs typeface="Bookman Old Style"/>
            </a:endParaRPr>
          </a:p>
        </p:txBody>
      </p:sp>
      <p:sp>
        <p:nvSpPr>
          <p:cNvPr id="569" name="object 569"/>
          <p:cNvSpPr txBox="1"/>
          <p:nvPr/>
        </p:nvSpPr>
        <p:spPr>
          <a:xfrm>
            <a:off x="10871954" y="2102365"/>
            <a:ext cx="215881" cy="77041"/>
          </a:xfrm>
          <a:prstGeom prst="rect">
            <a:avLst/>
          </a:prstGeom>
        </p:spPr>
        <p:txBody>
          <a:bodyPr vert="horz" wrap="square" lIns="0" tIns="8033" rIns="0" bIns="0" rtlCol="0">
            <a:spAutoFit/>
          </a:bodyPr>
          <a:lstStyle/>
          <a:p>
            <a:pPr marL="6694">
              <a:spcBef>
                <a:spcPts val="63"/>
              </a:spcBef>
            </a:pPr>
            <a:r>
              <a:rPr sz="448" spc="-27" dirty="0">
                <a:latin typeface="Bookman Old Style"/>
                <a:cs typeface="Bookman Old Style"/>
              </a:rPr>
              <a:t>NOTES:</a:t>
            </a:r>
            <a:endParaRPr sz="448">
              <a:latin typeface="Bookman Old Style"/>
              <a:cs typeface="Bookman Old Style"/>
            </a:endParaRPr>
          </a:p>
        </p:txBody>
      </p:sp>
      <p:sp>
        <p:nvSpPr>
          <p:cNvPr id="570" name="object 570"/>
          <p:cNvSpPr txBox="1"/>
          <p:nvPr/>
        </p:nvSpPr>
        <p:spPr>
          <a:xfrm>
            <a:off x="11674533" y="5946112"/>
            <a:ext cx="231612" cy="60206"/>
          </a:xfrm>
          <a:prstGeom prst="rect">
            <a:avLst/>
          </a:prstGeom>
        </p:spPr>
        <p:txBody>
          <a:bodyPr vert="horz" wrap="square" lIns="0" tIns="7363" rIns="0" bIns="0" rtlCol="0">
            <a:spAutoFit/>
          </a:bodyPr>
          <a:lstStyle/>
          <a:p>
            <a:pPr marL="6694">
              <a:spcBef>
                <a:spcPts val="59"/>
              </a:spcBef>
            </a:pPr>
            <a:r>
              <a:rPr sz="343" spc="-32" dirty="0">
                <a:latin typeface="Bookman Old Style"/>
                <a:cs typeface="Bookman Old Style"/>
              </a:rPr>
              <a:t>As</a:t>
            </a:r>
            <a:r>
              <a:rPr sz="343" spc="-59" dirty="0">
                <a:latin typeface="Bookman Old Style"/>
                <a:cs typeface="Bookman Old Style"/>
              </a:rPr>
              <a:t> </a:t>
            </a:r>
            <a:r>
              <a:rPr sz="343" spc="-32" dirty="0">
                <a:latin typeface="Bookman Old Style"/>
                <a:cs typeface="Bookman Old Style"/>
              </a:rPr>
              <a:t>indicated</a:t>
            </a:r>
            <a:endParaRPr sz="343">
              <a:latin typeface="Bookman Old Style"/>
              <a:cs typeface="Bookman Old Style"/>
            </a:endParaRPr>
          </a:p>
        </p:txBody>
      </p:sp>
      <p:sp>
        <p:nvSpPr>
          <p:cNvPr id="571" name="object 571"/>
          <p:cNvSpPr txBox="1"/>
          <p:nvPr/>
        </p:nvSpPr>
        <p:spPr>
          <a:xfrm>
            <a:off x="11077755" y="3957437"/>
            <a:ext cx="650323" cy="222083"/>
          </a:xfrm>
          <a:prstGeom prst="rect">
            <a:avLst/>
          </a:prstGeom>
        </p:spPr>
        <p:txBody>
          <a:bodyPr vert="horz" wrap="square" lIns="0" tIns="16735" rIns="0" bIns="0" rtlCol="0">
            <a:spAutoFit/>
          </a:bodyPr>
          <a:lstStyle/>
          <a:p>
            <a:pPr marL="43846" marR="2679" indent="-37486">
              <a:lnSpc>
                <a:spcPts val="764"/>
              </a:lnSpc>
              <a:spcBef>
                <a:spcPts val="132"/>
              </a:spcBef>
            </a:pPr>
            <a:r>
              <a:rPr sz="685" spc="-59" dirty="0">
                <a:latin typeface="Bookman Old Style"/>
                <a:cs typeface="Bookman Old Style"/>
              </a:rPr>
              <a:t>GREENS</a:t>
            </a:r>
            <a:r>
              <a:rPr sz="685" spc="-108" dirty="0">
                <a:latin typeface="Bookman Old Style"/>
                <a:cs typeface="Bookman Old Style"/>
              </a:rPr>
              <a:t> </a:t>
            </a:r>
            <a:r>
              <a:rPr sz="685" spc="-59" dirty="0">
                <a:latin typeface="Bookman Old Style"/>
                <a:cs typeface="Bookman Old Style"/>
              </a:rPr>
              <a:t>LEDGE  </a:t>
            </a:r>
            <a:r>
              <a:rPr sz="685" spc="-35" dirty="0">
                <a:latin typeface="Bookman Old Style"/>
                <a:cs typeface="Bookman Old Style"/>
              </a:rPr>
              <a:t>LIGHTHOUSE</a:t>
            </a:r>
            <a:endParaRPr sz="685">
              <a:latin typeface="Bookman Old Style"/>
              <a:cs typeface="Bookman Old Style"/>
            </a:endParaRPr>
          </a:p>
        </p:txBody>
      </p:sp>
      <p:sp>
        <p:nvSpPr>
          <p:cNvPr id="572" name="object 572"/>
          <p:cNvSpPr txBox="1"/>
          <p:nvPr/>
        </p:nvSpPr>
        <p:spPr>
          <a:xfrm>
            <a:off x="11136331" y="4644545"/>
            <a:ext cx="509748" cy="94213"/>
          </a:xfrm>
          <a:prstGeom prst="rect">
            <a:avLst/>
          </a:prstGeom>
        </p:spPr>
        <p:txBody>
          <a:bodyPr vert="horz" wrap="square" lIns="0" tIns="9037" rIns="0" bIns="0" rtlCol="0">
            <a:spAutoFit/>
          </a:bodyPr>
          <a:lstStyle/>
          <a:p>
            <a:pPr marL="6694">
              <a:spcBef>
                <a:spcPts val="71"/>
              </a:spcBef>
            </a:pPr>
            <a:r>
              <a:rPr sz="553" spc="-11" dirty="0">
                <a:latin typeface="Bookman Old Style"/>
                <a:cs typeface="Bookman Old Style"/>
              </a:rPr>
              <a:t>NORWALK,</a:t>
            </a:r>
            <a:r>
              <a:rPr sz="553" spc="-75" dirty="0">
                <a:latin typeface="Bookman Old Style"/>
                <a:cs typeface="Bookman Old Style"/>
              </a:rPr>
              <a:t> </a:t>
            </a:r>
            <a:r>
              <a:rPr sz="553" dirty="0">
                <a:latin typeface="Bookman Old Style"/>
                <a:cs typeface="Bookman Old Style"/>
              </a:rPr>
              <a:t>CT</a:t>
            </a:r>
            <a:endParaRPr sz="553">
              <a:latin typeface="Bookman Old Style"/>
              <a:cs typeface="Bookman Old Style"/>
            </a:endParaRPr>
          </a:p>
        </p:txBody>
      </p:sp>
      <p:sp>
        <p:nvSpPr>
          <p:cNvPr id="573" name="object 573"/>
          <p:cNvSpPr txBox="1"/>
          <p:nvPr/>
        </p:nvSpPr>
        <p:spPr>
          <a:xfrm>
            <a:off x="11293363" y="6368029"/>
            <a:ext cx="264747" cy="263903"/>
          </a:xfrm>
          <a:prstGeom prst="rect">
            <a:avLst/>
          </a:prstGeom>
        </p:spPr>
        <p:txBody>
          <a:bodyPr vert="horz" wrap="square" lIns="0" tIns="8367" rIns="0" bIns="0" rtlCol="0">
            <a:spAutoFit/>
          </a:bodyPr>
          <a:lstStyle/>
          <a:p>
            <a:pPr marL="6694">
              <a:spcBef>
                <a:spcPts val="67"/>
              </a:spcBef>
            </a:pPr>
            <a:r>
              <a:rPr sz="1660" b="1" spc="67" dirty="0">
                <a:latin typeface="Cambria"/>
                <a:cs typeface="Cambria"/>
              </a:rPr>
              <a:t>S1</a:t>
            </a:r>
            <a:endParaRPr sz="1660">
              <a:latin typeface="Cambria"/>
              <a:cs typeface="Cambria"/>
            </a:endParaRPr>
          </a:p>
        </p:txBody>
      </p:sp>
      <p:sp>
        <p:nvSpPr>
          <p:cNvPr id="574" name="object 574"/>
          <p:cNvSpPr txBox="1"/>
          <p:nvPr/>
        </p:nvSpPr>
        <p:spPr>
          <a:xfrm>
            <a:off x="11046255" y="5518744"/>
            <a:ext cx="692159" cy="112848"/>
          </a:xfrm>
          <a:prstGeom prst="rect">
            <a:avLst/>
          </a:prstGeom>
        </p:spPr>
        <p:txBody>
          <a:bodyPr vert="horz" wrap="square" lIns="0" tIns="7363" rIns="0" bIns="0" rtlCol="0">
            <a:spAutoFit/>
          </a:bodyPr>
          <a:lstStyle/>
          <a:p>
            <a:pPr marL="6694">
              <a:spcBef>
                <a:spcPts val="59"/>
              </a:spcBef>
            </a:pPr>
            <a:r>
              <a:rPr sz="685" spc="-29" dirty="0">
                <a:latin typeface="Bookman Old Style"/>
                <a:cs typeface="Bookman Old Style"/>
              </a:rPr>
              <a:t>FRAMING</a:t>
            </a:r>
            <a:r>
              <a:rPr sz="685" spc="-99" dirty="0">
                <a:latin typeface="Bookman Old Style"/>
                <a:cs typeface="Bookman Old Style"/>
              </a:rPr>
              <a:t> </a:t>
            </a:r>
            <a:r>
              <a:rPr sz="685" spc="-45" dirty="0">
                <a:latin typeface="Bookman Old Style"/>
                <a:cs typeface="Bookman Old Style"/>
              </a:rPr>
              <a:t>PLANS</a:t>
            </a:r>
            <a:endParaRPr sz="685">
              <a:latin typeface="Bookman Old Style"/>
              <a:cs typeface="Bookman Old Style"/>
            </a:endParaRPr>
          </a:p>
        </p:txBody>
      </p:sp>
      <p:sp>
        <p:nvSpPr>
          <p:cNvPr id="575" name="object 575"/>
          <p:cNvSpPr txBox="1"/>
          <p:nvPr/>
        </p:nvSpPr>
        <p:spPr>
          <a:xfrm>
            <a:off x="11788023" y="6025951"/>
            <a:ext cx="117815" cy="60206"/>
          </a:xfrm>
          <a:prstGeom prst="rect">
            <a:avLst/>
          </a:prstGeom>
        </p:spPr>
        <p:txBody>
          <a:bodyPr vert="horz" wrap="square" lIns="0" tIns="7363" rIns="0" bIns="0" rtlCol="0">
            <a:spAutoFit/>
          </a:bodyPr>
          <a:lstStyle/>
          <a:p>
            <a:pPr>
              <a:spcBef>
                <a:spcPts val="59"/>
              </a:spcBef>
            </a:pPr>
            <a:r>
              <a:rPr sz="343" spc="-40" dirty="0">
                <a:latin typeface="Bookman Old Style"/>
                <a:cs typeface="Bookman Old Style"/>
              </a:rPr>
              <a:t>16114</a:t>
            </a:r>
            <a:endParaRPr sz="343">
              <a:latin typeface="Bookman Old Style"/>
              <a:cs typeface="Bookman Old Style"/>
            </a:endParaRPr>
          </a:p>
        </p:txBody>
      </p:sp>
      <p:sp>
        <p:nvSpPr>
          <p:cNvPr id="576" name="object 576"/>
          <p:cNvSpPr txBox="1"/>
          <p:nvPr/>
        </p:nvSpPr>
        <p:spPr>
          <a:xfrm>
            <a:off x="11679106" y="6104746"/>
            <a:ext cx="226927" cy="60206"/>
          </a:xfrm>
          <a:prstGeom prst="rect">
            <a:avLst/>
          </a:prstGeom>
        </p:spPr>
        <p:txBody>
          <a:bodyPr vert="horz" wrap="square" lIns="0" tIns="7363" rIns="0" bIns="0" rtlCol="0">
            <a:spAutoFit/>
          </a:bodyPr>
          <a:lstStyle/>
          <a:p>
            <a:pPr>
              <a:spcBef>
                <a:spcPts val="59"/>
              </a:spcBef>
            </a:pPr>
            <a:r>
              <a:rPr sz="343" spc="-40" dirty="0">
                <a:latin typeface="Bookman Old Style"/>
                <a:cs typeface="Bookman Old Style"/>
              </a:rPr>
              <a:t>05/26/2017</a:t>
            </a:r>
            <a:endParaRPr sz="343">
              <a:latin typeface="Bookman Old Style"/>
              <a:cs typeface="Bookman Old Style"/>
            </a:endParaRPr>
          </a:p>
        </p:txBody>
      </p:sp>
      <p:sp>
        <p:nvSpPr>
          <p:cNvPr id="577" name="object 577"/>
          <p:cNvSpPr txBox="1"/>
          <p:nvPr/>
        </p:nvSpPr>
        <p:spPr>
          <a:xfrm>
            <a:off x="11848262" y="6184042"/>
            <a:ext cx="56564" cy="60206"/>
          </a:xfrm>
          <a:prstGeom prst="rect">
            <a:avLst/>
          </a:prstGeom>
        </p:spPr>
        <p:txBody>
          <a:bodyPr vert="horz" wrap="square" lIns="0" tIns="7363" rIns="0" bIns="0" rtlCol="0">
            <a:spAutoFit/>
          </a:bodyPr>
          <a:lstStyle/>
          <a:p>
            <a:pPr>
              <a:spcBef>
                <a:spcPts val="59"/>
              </a:spcBef>
            </a:pPr>
            <a:r>
              <a:rPr sz="343" spc="-87" dirty="0">
                <a:latin typeface="Bookman Old Style"/>
                <a:cs typeface="Bookman Old Style"/>
              </a:rPr>
              <a:t>JJS</a:t>
            </a:r>
            <a:endParaRPr sz="343">
              <a:latin typeface="Bookman Old Style"/>
              <a:cs typeface="Bookman Old Style"/>
            </a:endParaRPr>
          </a:p>
        </p:txBody>
      </p:sp>
      <p:sp>
        <p:nvSpPr>
          <p:cNvPr id="578" name="object 578"/>
          <p:cNvSpPr txBox="1"/>
          <p:nvPr/>
        </p:nvSpPr>
        <p:spPr>
          <a:xfrm>
            <a:off x="11735857" y="6262838"/>
            <a:ext cx="168019" cy="60206"/>
          </a:xfrm>
          <a:prstGeom prst="rect">
            <a:avLst/>
          </a:prstGeom>
        </p:spPr>
        <p:txBody>
          <a:bodyPr vert="horz" wrap="square" lIns="0" tIns="7363" rIns="0" bIns="0" rtlCol="0">
            <a:spAutoFit/>
          </a:bodyPr>
          <a:lstStyle/>
          <a:p>
            <a:pPr marL="6694">
              <a:spcBef>
                <a:spcPts val="59"/>
              </a:spcBef>
            </a:pPr>
            <a:r>
              <a:rPr sz="343" spc="-53" dirty="0">
                <a:latin typeface="Bookman Old Style"/>
                <a:cs typeface="Bookman Old Style"/>
              </a:rPr>
              <a:t>AJ </a:t>
            </a:r>
            <a:r>
              <a:rPr sz="343" spc="-40" dirty="0">
                <a:latin typeface="Bookman Old Style"/>
                <a:cs typeface="Bookman Old Style"/>
              </a:rPr>
              <a:t>/</a:t>
            </a:r>
            <a:r>
              <a:rPr sz="343" spc="-51" dirty="0">
                <a:latin typeface="Bookman Old Style"/>
                <a:cs typeface="Bookman Old Style"/>
              </a:rPr>
              <a:t> </a:t>
            </a:r>
            <a:r>
              <a:rPr sz="343" spc="-47" dirty="0">
                <a:latin typeface="Bookman Old Style"/>
                <a:cs typeface="Bookman Old Style"/>
              </a:rPr>
              <a:t>JFN</a:t>
            </a:r>
            <a:endParaRPr sz="343">
              <a:latin typeface="Bookman Old Style"/>
              <a:cs typeface="Bookman Old Style"/>
            </a:endParaRPr>
          </a:p>
        </p:txBody>
      </p:sp>
      <p:sp>
        <p:nvSpPr>
          <p:cNvPr id="579" name="object 579"/>
          <p:cNvSpPr txBox="1"/>
          <p:nvPr/>
        </p:nvSpPr>
        <p:spPr>
          <a:xfrm>
            <a:off x="10883107" y="4999358"/>
            <a:ext cx="1017488" cy="94213"/>
          </a:xfrm>
          <a:prstGeom prst="rect">
            <a:avLst/>
          </a:prstGeom>
        </p:spPr>
        <p:txBody>
          <a:bodyPr vert="horz" wrap="square" lIns="0" tIns="9037" rIns="0" bIns="0" rtlCol="0">
            <a:spAutoFit/>
          </a:bodyPr>
          <a:lstStyle/>
          <a:p>
            <a:pPr marL="6694">
              <a:spcBef>
                <a:spcPts val="71"/>
              </a:spcBef>
            </a:pPr>
            <a:r>
              <a:rPr sz="553" spc="-29" dirty="0">
                <a:latin typeface="Bookman Old Style"/>
                <a:cs typeface="Bookman Old Style"/>
              </a:rPr>
              <a:t>SURVEY </a:t>
            </a:r>
            <a:r>
              <a:rPr sz="553" spc="-37" dirty="0">
                <a:latin typeface="Bookman Old Style"/>
                <a:cs typeface="Bookman Old Style"/>
              </a:rPr>
              <a:t>RESULTS</a:t>
            </a:r>
            <a:r>
              <a:rPr sz="553" spc="-87" dirty="0">
                <a:latin typeface="Bookman Old Style"/>
                <a:cs typeface="Bookman Old Style"/>
              </a:rPr>
              <a:t> </a:t>
            </a:r>
            <a:r>
              <a:rPr sz="553" spc="-13" dirty="0">
                <a:latin typeface="Bookman Old Style"/>
                <a:cs typeface="Bookman Old Style"/>
              </a:rPr>
              <a:t>DRAWINGS</a:t>
            </a:r>
            <a:endParaRPr sz="553">
              <a:latin typeface="Bookman Old Style"/>
              <a:cs typeface="Bookman Old Style"/>
            </a:endParaRPr>
          </a:p>
        </p:txBody>
      </p:sp>
      <p:sp>
        <p:nvSpPr>
          <p:cNvPr id="583" name="object 583"/>
          <p:cNvSpPr/>
          <p:nvPr/>
        </p:nvSpPr>
        <p:spPr>
          <a:xfrm>
            <a:off x="1347679" y="6571027"/>
            <a:ext cx="79324" cy="39829"/>
          </a:xfrm>
          <a:custGeom>
            <a:avLst/>
            <a:gdLst/>
            <a:ahLst/>
            <a:cxnLst/>
            <a:rect l="l" t="t" r="r" b="b"/>
            <a:pathLst>
              <a:path w="150494" h="75565">
                <a:moveTo>
                  <a:pt x="0" y="75224"/>
                </a:moveTo>
                <a:lnTo>
                  <a:pt x="5909" y="45937"/>
                </a:lnTo>
                <a:lnTo>
                  <a:pt x="22026" y="22026"/>
                </a:lnTo>
                <a:lnTo>
                  <a:pt x="45937" y="5909"/>
                </a:lnTo>
                <a:lnTo>
                  <a:pt x="75224" y="0"/>
                </a:lnTo>
                <a:lnTo>
                  <a:pt x="104512" y="5909"/>
                </a:lnTo>
                <a:lnTo>
                  <a:pt x="128423" y="22026"/>
                </a:lnTo>
                <a:lnTo>
                  <a:pt x="144540" y="45937"/>
                </a:lnTo>
                <a:lnTo>
                  <a:pt x="150449" y="75224"/>
                </a:lnTo>
              </a:path>
            </a:pathLst>
          </a:custGeom>
          <a:ln w="3175">
            <a:solidFill>
              <a:srgbClr val="000000"/>
            </a:solidFill>
          </a:ln>
        </p:spPr>
        <p:txBody>
          <a:bodyPr wrap="square" lIns="0" tIns="0" rIns="0" bIns="0" rtlCol="0"/>
          <a:lstStyle/>
          <a:p>
            <a:endParaRPr sz="949"/>
          </a:p>
        </p:txBody>
      </p:sp>
      <p:sp>
        <p:nvSpPr>
          <p:cNvPr id="584" name="object 584"/>
          <p:cNvSpPr/>
          <p:nvPr/>
        </p:nvSpPr>
        <p:spPr>
          <a:xfrm>
            <a:off x="1347679" y="6610676"/>
            <a:ext cx="79324" cy="39829"/>
          </a:xfrm>
          <a:custGeom>
            <a:avLst/>
            <a:gdLst/>
            <a:ahLst/>
            <a:cxnLst/>
            <a:rect l="l" t="t" r="r" b="b"/>
            <a:pathLst>
              <a:path w="150494" h="75565">
                <a:moveTo>
                  <a:pt x="150449" y="0"/>
                </a:moveTo>
                <a:lnTo>
                  <a:pt x="144540" y="29287"/>
                </a:lnTo>
                <a:lnTo>
                  <a:pt x="128423" y="53198"/>
                </a:lnTo>
                <a:lnTo>
                  <a:pt x="104512" y="69315"/>
                </a:lnTo>
                <a:lnTo>
                  <a:pt x="75224" y="75224"/>
                </a:lnTo>
                <a:lnTo>
                  <a:pt x="45937" y="69315"/>
                </a:lnTo>
                <a:lnTo>
                  <a:pt x="22026" y="53198"/>
                </a:lnTo>
                <a:lnTo>
                  <a:pt x="5909" y="29287"/>
                </a:lnTo>
                <a:lnTo>
                  <a:pt x="0" y="0"/>
                </a:lnTo>
              </a:path>
            </a:pathLst>
          </a:custGeom>
          <a:ln w="3175">
            <a:solidFill>
              <a:srgbClr val="000000"/>
            </a:solidFill>
          </a:ln>
        </p:spPr>
        <p:txBody>
          <a:bodyPr wrap="square" lIns="0" tIns="0" rIns="0" bIns="0" rtlCol="0"/>
          <a:lstStyle/>
          <a:p>
            <a:endParaRPr sz="949"/>
          </a:p>
        </p:txBody>
      </p:sp>
      <p:sp>
        <p:nvSpPr>
          <p:cNvPr id="585" name="object 585"/>
          <p:cNvSpPr txBox="1"/>
          <p:nvPr/>
        </p:nvSpPr>
        <p:spPr>
          <a:xfrm>
            <a:off x="1454944" y="6600345"/>
            <a:ext cx="280144" cy="72873"/>
          </a:xfrm>
          <a:prstGeom prst="rect">
            <a:avLst/>
          </a:prstGeom>
        </p:spPr>
        <p:txBody>
          <a:bodyPr vert="horz" wrap="square" lIns="0" tIns="8033" rIns="0" bIns="0" rtlCol="0">
            <a:spAutoFit/>
          </a:bodyPr>
          <a:lstStyle/>
          <a:p>
            <a:pPr marL="6694">
              <a:spcBef>
                <a:spcPts val="63"/>
              </a:spcBef>
            </a:pPr>
            <a:r>
              <a:rPr sz="421" dirty="0">
                <a:latin typeface="Arial"/>
                <a:cs typeface="Arial"/>
              </a:rPr>
              <a:t>1/4" </a:t>
            </a:r>
            <a:r>
              <a:rPr sz="421" spc="3" dirty="0">
                <a:latin typeface="Arial"/>
                <a:cs typeface="Arial"/>
              </a:rPr>
              <a:t>=</a:t>
            </a:r>
            <a:r>
              <a:rPr sz="421" spc="-40" dirty="0">
                <a:latin typeface="Arial"/>
                <a:cs typeface="Arial"/>
              </a:rPr>
              <a:t> </a:t>
            </a:r>
            <a:r>
              <a:rPr sz="421" dirty="0">
                <a:latin typeface="Arial"/>
                <a:cs typeface="Arial"/>
              </a:rPr>
              <a:t>1'-0"</a:t>
            </a:r>
            <a:endParaRPr sz="421">
              <a:latin typeface="Arial"/>
              <a:cs typeface="Arial"/>
            </a:endParaRPr>
          </a:p>
        </p:txBody>
      </p:sp>
      <p:sp>
        <p:nvSpPr>
          <p:cNvPr id="586" name="object 586"/>
          <p:cNvSpPr txBox="1"/>
          <p:nvPr/>
        </p:nvSpPr>
        <p:spPr>
          <a:xfrm>
            <a:off x="1365894" y="6535918"/>
            <a:ext cx="3958831" cy="73066"/>
          </a:xfrm>
          <a:prstGeom prst="rect">
            <a:avLst/>
          </a:prstGeom>
        </p:spPr>
        <p:txBody>
          <a:bodyPr vert="horz" wrap="square" lIns="0" tIns="8033" rIns="0" bIns="0" rtlCol="0">
            <a:spAutoFit/>
          </a:bodyPr>
          <a:lstStyle/>
          <a:p>
            <a:pPr marL="6694">
              <a:spcBef>
                <a:spcPts val="63"/>
              </a:spcBef>
              <a:tabLst>
                <a:tab pos="3951804" algn="l"/>
              </a:tabLst>
            </a:pPr>
            <a:r>
              <a:rPr sz="633" spc="4" baseline="-31250" dirty="0">
                <a:latin typeface="Arial"/>
                <a:cs typeface="Arial"/>
              </a:rPr>
              <a:t>2 </a:t>
            </a:r>
            <a:r>
              <a:rPr sz="421" u="sng" spc="3" dirty="0">
                <a:latin typeface="Arial"/>
                <a:cs typeface="Arial"/>
              </a:rPr>
              <a:t>  </a:t>
            </a:r>
            <a:r>
              <a:rPr sz="421" u="sng" dirty="0">
                <a:latin typeface="Arial"/>
                <a:cs typeface="Arial"/>
              </a:rPr>
              <a:t>DECK </a:t>
            </a:r>
            <a:r>
              <a:rPr sz="421" u="sng" spc="3" dirty="0">
                <a:latin typeface="Arial"/>
                <a:cs typeface="Arial"/>
              </a:rPr>
              <a:t>FRAMING</a:t>
            </a:r>
            <a:r>
              <a:rPr sz="421" u="sng" spc="-29" dirty="0">
                <a:latin typeface="Arial"/>
                <a:cs typeface="Arial"/>
              </a:rPr>
              <a:t> </a:t>
            </a:r>
            <a:r>
              <a:rPr sz="421" u="sng" spc="3" dirty="0">
                <a:latin typeface="Arial"/>
                <a:cs typeface="Arial"/>
              </a:rPr>
              <a:t>PLAN	</a:t>
            </a:r>
            <a:endParaRPr sz="421">
              <a:latin typeface="Arial"/>
              <a:cs typeface="Arial"/>
            </a:endParaRPr>
          </a:p>
        </p:txBody>
      </p:sp>
      <p:sp>
        <p:nvSpPr>
          <p:cNvPr id="587" name="object 587"/>
          <p:cNvSpPr/>
          <p:nvPr/>
        </p:nvSpPr>
        <p:spPr>
          <a:xfrm>
            <a:off x="5872009" y="6571027"/>
            <a:ext cx="79324" cy="39829"/>
          </a:xfrm>
          <a:custGeom>
            <a:avLst/>
            <a:gdLst/>
            <a:ahLst/>
            <a:cxnLst/>
            <a:rect l="l" t="t" r="r" b="b"/>
            <a:pathLst>
              <a:path w="150495" h="75565">
                <a:moveTo>
                  <a:pt x="0" y="75224"/>
                </a:moveTo>
                <a:lnTo>
                  <a:pt x="5909" y="45937"/>
                </a:lnTo>
                <a:lnTo>
                  <a:pt x="22026" y="22026"/>
                </a:lnTo>
                <a:lnTo>
                  <a:pt x="45937" y="5909"/>
                </a:lnTo>
                <a:lnTo>
                  <a:pt x="75224" y="0"/>
                </a:lnTo>
                <a:lnTo>
                  <a:pt x="104512" y="5909"/>
                </a:lnTo>
                <a:lnTo>
                  <a:pt x="128423" y="22026"/>
                </a:lnTo>
                <a:lnTo>
                  <a:pt x="144540" y="45937"/>
                </a:lnTo>
                <a:lnTo>
                  <a:pt x="150449" y="75224"/>
                </a:lnTo>
              </a:path>
            </a:pathLst>
          </a:custGeom>
          <a:ln w="3175">
            <a:solidFill>
              <a:srgbClr val="000000"/>
            </a:solidFill>
          </a:ln>
        </p:spPr>
        <p:txBody>
          <a:bodyPr wrap="square" lIns="0" tIns="0" rIns="0" bIns="0" rtlCol="0"/>
          <a:lstStyle/>
          <a:p>
            <a:endParaRPr sz="949"/>
          </a:p>
        </p:txBody>
      </p:sp>
      <p:sp>
        <p:nvSpPr>
          <p:cNvPr id="588" name="object 588"/>
          <p:cNvSpPr/>
          <p:nvPr/>
        </p:nvSpPr>
        <p:spPr>
          <a:xfrm>
            <a:off x="5872009" y="6610676"/>
            <a:ext cx="79324" cy="39829"/>
          </a:xfrm>
          <a:custGeom>
            <a:avLst/>
            <a:gdLst/>
            <a:ahLst/>
            <a:cxnLst/>
            <a:rect l="l" t="t" r="r" b="b"/>
            <a:pathLst>
              <a:path w="150495" h="75565">
                <a:moveTo>
                  <a:pt x="150449" y="0"/>
                </a:moveTo>
                <a:lnTo>
                  <a:pt x="144540" y="29287"/>
                </a:lnTo>
                <a:lnTo>
                  <a:pt x="128423" y="53198"/>
                </a:lnTo>
                <a:lnTo>
                  <a:pt x="104512" y="69315"/>
                </a:lnTo>
                <a:lnTo>
                  <a:pt x="75224" y="75224"/>
                </a:lnTo>
                <a:lnTo>
                  <a:pt x="45937" y="69315"/>
                </a:lnTo>
                <a:lnTo>
                  <a:pt x="22026" y="53198"/>
                </a:lnTo>
                <a:lnTo>
                  <a:pt x="5909" y="29287"/>
                </a:lnTo>
                <a:lnTo>
                  <a:pt x="0" y="0"/>
                </a:lnTo>
              </a:path>
            </a:pathLst>
          </a:custGeom>
          <a:ln w="3175">
            <a:solidFill>
              <a:srgbClr val="000000"/>
            </a:solidFill>
          </a:ln>
        </p:spPr>
        <p:txBody>
          <a:bodyPr wrap="square" lIns="0" tIns="0" rIns="0" bIns="0" rtlCol="0"/>
          <a:lstStyle/>
          <a:p>
            <a:endParaRPr sz="949"/>
          </a:p>
        </p:txBody>
      </p:sp>
      <p:sp>
        <p:nvSpPr>
          <p:cNvPr id="589" name="object 589"/>
          <p:cNvSpPr txBox="1"/>
          <p:nvPr/>
        </p:nvSpPr>
        <p:spPr>
          <a:xfrm>
            <a:off x="5980267" y="6600345"/>
            <a:ext cx="280144" cy="72873"/>
          </a:xfrm>
          <a:prstGeom prst="rect">
            <a:avLst/>
          </a:prstGeom>
        </p:spPr>
        <p:txBody>
          <a:bodyPr vert="horz" wrap="square" lIns="0" tIns="8033" rIns="0" bIns="0" rtlCol="0">
            <a:spAutoFit/>
          </a:bodyPr>
          <a:lstStyle/>
          <a:p>
            <a:pPr marL="6694">
              <a:spcBef>
                <a:spcPts val="63"/>
              </a:spcBef>
            </a:pPr>
            <a:r>
              <a:rPr sz="421" dirty="0">
                <a:latin typeface="Arial"/>
                <a:cs typeface="Arial"/>
              </a:rPr>
              <a:t>1/4" </a:t>
            </a:r>
            <a:r>
              <a:rPr sz="421" spc="3" dirty="0">
                <a:latin typeface="Arial"/>
                <a:cs typeface="Arial"/>
              </a:rPr>
              <a:t>=</a:t>
            </a:r>
            <a:r>
              <a:rPr sz="421" spc="-40" dirty="0">
                <a:latin typeface="Arial"/>
                <a:cs typeface="Arial"/>
              </a:rPr>
              <a:t> </a:t>
            </a:r>
            <a:r>
              <a:rPr sz="421" dirty="0">
                <a:latin typeface="Arial"/>
                <a:cs typeface="Arial"/>
              </a:rPr>
              <a:t>1'-0"</a:t>
            </a:r>
            <a:endParaRPr sz="421">
              <a:latin typeface="Arial"/>
              <a:cs typeface="Arial"/>
            </a:endParaRPr>
          </a:p>
        </p:txBody>
      </p:sp>
      <p:sp>
        <p:nvSpPr>
          <p:cNvPr id="590" name="object 590"/>
          <p:cNvSpPr txBox="1"/>
          <p:nvPr/>
        </p:nvSpPr>
        <p:spPr>
          <a:xfrm>
            <a:off x="5890725" y="6535918"/>
            <a:ext cx="4131871" cy="73066"/>
          </a:xfrm>
          <a:prstGeom prst="rect">
            <a:avLst/>
          </a:prstGeom>
        </p:spPr>
        <p:txBody>
          <a:bodyPr vert="horz" wrap="square" lIns="0" tIns="8033" rIns="0" bIns="0" rtlCol="0">
            <a:spAutoFit/>
          </a:bodyPr>
          <a:lstStyle/>
          <a:p>
            <a:pPr marL="6694">
              <a:spcBef>
                <a:spcPts val="63"/>
              </a:spcBef>
              <a:tabLst>
                <a:tab pos="4124845" algn="l"/>
              </a:tabLst>
            </a:pPr>
            <a:r>
              <a:rPr sz="633" spc="4" baseline="-31250" dirty="0">
                <a:latin typeface="Arial"/>
                <a:cs typeface="Arial"/>
              </a:rPr>
              <a:t>3 </a:t>
            </a:r>
            <a:r>
              <a:rPr sz="421" u="sng" spc="3" dirty="0">
                <a:latin typeface="Arial"/>
                <a:cs typeface="Arial"/>
              </a:rPr>
              <a:t>  </a:t>
            </a:r>
            <a:r>
              <a:rPr sz="421" u="sng" dirty="0">
                <a:latin typeface="Arial"/>
                <a:cs typeface="Arial"/>
              </a:rPr>
              <a:t>DECK</a:t>
            </a:r>
            <a:r>
              <a:rPr sz="421" u="sng" spc="-35" dirty="0">
                <a:latin typeface="Arial"/>
                <a:cs typeface="Arial"/>
              </a:rPr>
              <a:t> </a:t>
            </a:r>
            <a:r>
              <a:rPr sz="421" u="sng" spc="3" dirty="0">
                <a:latin typeface="Arial"/>
                <a:cs typeface="Arial"/>
              </a:rPr>
              <a:t>PLAN	</a:t>
            </a:r>
            <a:endParaRPr sz="421">
              <a:latin typeface="Arial"/>
              <a:cs typeface="Arial"/>
            </a:endParaRPr>
          </a:p>
        </p:txBody>
      </p:sp>
      <p:sp>
        <p:nvSpPr>
          <p:cNvPr id="591" name="object 591"/>
          <p:cNvSpPr txBox="1"/>
          <p:nvPr/>
        </p:nvSpPr>
        <p:spPr>
          <a:xfrm>
            <a:off x="5705655" y="3543915"/>
            <a:ext cx="457535" cy="72873"/>
          </a:xfrm>
          <a:prstGeom prst="rect">
            <a:avLst/>
          </a:prstGeom>
        </p:spPr>
        <p:txBody>
          <a:bodyPr vert="horz" wrap="square" lIns="0" tIns="8033" rIns="0" bIns="0" rtlCol="0">
            <a:spAutoFit/>
          </a:bodyPr>
          <a:lstStyle/>
          <a:p>
            <a:pPr marL="6694">
              <a:spcBef>
                <a:spcPts val="63"/>
              </a:spcBef>
            </a:pPr>
            <a:r>
              <a:rPr sz="421" u="sng" dirty="0">
                <a:latin typeface="Arial"/>
                <a:cs typeface="Arial"/>
              </a:rPr>
              <a:t>COMPASS</a:t>
            </a:r>
            <a:r>
              <a:rPr sz="421" u="sng" spc="-35" dirty="0">
                <a:latin typeface="Arial"/>
                <a:cs typeface="Arial"/>
              </a:rPr>
              <a:t> </a:t>
            </a:r>
            <a:r>
              <a:rPr sz="421" u="sng" dirty="0">
                <a:latin typeface="Arial"/>
                <a:cs typeface="Arial"/>
              </a:rPr>
              <a:t>ROSE</a:t>
            </a:r>
            <a:endParaRPr sz="421">
              <a:latin typeface="Arial"/>
              <a:cs typeface="Arial"/>
            </a:endParaRPr>
          </a:p>
        </p:txBody>
      </p:sp>
      <p:graphicFrame>
        <p:nvGraphicFramePr>
          <p:cNvPr id="592" name="object 592"/>
          <p:cNvGraphicFramePr>
            <a:graphicFrameLocks noGrp="1"/>
          </p:cNvGraphicFramePr>
          <p:nvPr>
            <p:extLst>
              <p:ext uri="{D42A27DB-BD31-4B8C-83A1-F6EECF244321}">
                <p14:modId xmlns:p14="http://schemas.microsoft.com/office/powerpoint/2010/main" xmlns="" val="674379140"/>
              </p:ext>
            </p:extLst>
          </p:nvPr>
        </p:nvGraphicFramePr>
        <p:xfrm>
          <a:off x="10833448" y="1161146"/>
          <a:ext cx="1112051" cy="1102750"/>
        </p:xfrm>
        <a:graphic>
          <a:graphicData uri="http://schemas.openxmlformats.org/drawingml/2006/table">
            <a:tbl>
              <a:tblPr firstRow="1" bandRow="1">
                <a:tableStyleId>{2D5ABB26-0587-4C30-8999-92F81FD0307C}</a:tableStyleId>
              </a:tblPr>
              <a:tblGrid>
                <a:gridCol w="147499"/>
                <a:gridCol w="725331"/>
                <a:gridCol w="239221"/>
              </a:tblGrid>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60247">
                <a:tc>
                  <a:txBody>
                    <a:bodyPr/>
                    <a:lstStyle/>
                    <a:p>
                      <a:pPr>
                        <a:lnSpc>
                          <a:spcPct val="100000"/>
                        </a:lnSpc>
                      </a:pPr>
                      <a:endParaRPr sz="300">
                        <a:latin typeface="Times New Roman"/>
                        <a:cs typeface="Times New Roman"/>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a:lnSpc>
                          <a:spcPct val="100000"/>
                        </a:lnSpc>
                      </a:pPr>
                      <a:endParaRPr sz="300">
                        <a:latin typeface="Times New Roman"/>
                        <a:cs typeface="Times New Roman"/>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118533">
                <a:tc>
                  <a:txBody>
                    <a:bodyPr/>
                    <a:lstStyle/>
                    <a:p>
                      <a:pPr algn="ctr">
                        <a:lnSpc>
                          <a:spcPts val="740"/>
                        </a:lnSpc>
                      </a:pPr>
                      <a:r>
                        <a:rPr sz="300" b="0" dirty="0">
                          <a:latin typeface="Bookman Old Style"/>
                          <a:cs typeface="Bookman Old Style"/>
                        </a:rPr>
                        <a:t>1</a:t>
                      </a:r>
                      <a:endParaRPr sz="300">
                        <a:latin typeface="Bookman Old Style"/>
                        <a:cs typeface="Bookman Old Style"/>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510">
                        <a:lnSpc>
                          <a:spcPts val="740"/>
                        </a:lnSpc>
                      </a:pPr>
                      <a:r>
                        <a:rPr sz="300" b="0" spc="-45" dirty="0">
                          <a:latin typeface="Bookman Old Style"/>
                          <a:cs typeface="Bookman Old Style"/>
                        </a:rPr>
                        <a:t>SURVEY </a:t>
                      </a:r>
                      <a:r>
                        <a:rPr sz="300" b="0" spc="-10" dirty="0">
                          <a:latin typeface="Bookman Old Style"/>
                          <a:cs typeface="Bookman Old Style"/>
                        </a:rPr>
                        <a:t>TO</a:t>
                      </a:r>
                      <a:r>
                        <a:rPr sz="300" b="0" spc="-150" dirty="0">
                          <a:latin typeface="Bookman Old Style"/>
                          <a:cs typeface="Bookman Old Style"/>
                        </a:rPr>
                        <a:t> </a:t>
                      </a:r>
                      <a:r>
                        <a:rPr sz="300" b="0" spc="-25" dirty="0">
                          <a:latin typeface="Bookman Old Style"/>
                          <a:cs typeface="Bookman Old Style"/>
                        </a:rPr>
                        <a:t>OWNER</a:t>
                      </a:r>
                      <a:endParaRPr sz="300">
                        <a:latin typeface="Bookman Old Style"/>
                        <a:cs typeface="Bookman Old Style"/>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445" algn="ctr">
                        <a:lnSpc>
                          <a:spcPts val="740"/>
                        </a:lnSpc>
                      </a:pPr>
                      <a:r>
                        <a:rPr sz="300" b="0" spc="-80" dirty="0">
                          <a:latin typeface="Bookman Old Style"/>
                          <a:cs typeface="Bookman Old Style"/>
                        </a:rPr>
                        <a:t>7/7/2017</a:t>
                      </a:r>
                      <a:endParaRPr sz="300">
                        <a:latin typeface="Bookman Old Style"/>
                        <a:cs typeface="Bookman Old Style"/>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237067">
                <a:tc>
                  <a:txBody>
                    <a:bodyPr/>
                    <a:lstStyle/>
                    <a:p>
                      <a:pPr algn="ctr">
                        <a:lnSpc>
                          <a:spcPts val="740"/>
                        </a:lnSpc>
                      </a:pPr>
                      <a:r>
                        <a:rPr sz="300" b="0" spc="-35" dirty="0">
                          <a:latin typeface="Bookman Old Style"/>
                          <a:cs typeface="Bookman Old Style"/>
                        </a:rPr>
                        <a:t>No.</a:t>
                      </a:r>
                      <a:endParaRPr sz="300">
                        <a:latin typeface="Bookman Old Style"/>
                        <a:cs typeface="Bookman Old Style"/>
                      </a:endParaRPr>
                    </a:p>
                  </a:txBody>
                  <a:tcPr marL="0" marR="0" marT="0" marB="0">
                    <a:lnL w="635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417830">
                        <a:lnSpc>
                          <a:spcPts val="740"/>
                        </a:lnSpc>
                      </a:pPr>
                      <a:r>
                        <a:rPr sz="300" b="0" spc="-40" dirty="0">
                          <a:latin typeface="Bookman Old Style"/>
                          <a:cs typeface="Bookman Old Style"/>
                        </a:rPr>
                        <a:t>DESCRIPTION</a:t>
                      </a:r>
                      <a:endParaRPr sz="300">
                        <a:latin typeface="Bookman Old Style"/>
                        <a:cs typeface="Bookman Old Style"/>
                      </a:endParaRPr>
                    </a:p>
                  </a:txBody>
                  <a:tcPr marL="0" marR="0" marT="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5715" algn="ctr">
                        <a:lnSpc>
                          <a:spcPts val="740"/>
                        </a:lnSpc>
                      </a:pPr>
                      <a:r>
                        <a:rPr sz="300" b="0" spc="-40" dirty="0">
                          <a:latin typeface="Bookman Old Style"/>
                          <a:cs typeface="Bookman Old Style"/>
                        </a:rPr>
                        <a:t>DATE</a:t>
                      </a:r>
                      <a:endParaRPr sz="300">
                        <a:latin typeface="Bookman Old Style"/>
                        <a:cs typeface="Bookman Old Style"/>
                      </a:endParaRPr>
                    </a:p>
                  </a:txBody>
                  <a:tcPr marL="0" marR="0" marT="0" marB="0">
                    <a:lnL w="3175">
                      <a:solidFill>
                        <a:srgbClr val="000000"/>
                      </a:solidFill>
                      <a:prstDash val="solid"/>
                    </a:lnL>
                    <a:lnR w="6350">
                      <a:solidFill>
                        <a:srgbClr val="000000"/>
                      </a:solidFill>
                      <a:prstDash val="solid"/>
                    </a:lnR>
                    <a:lnT w="3175">
                      <a:solidFill>
                        <a:srgbClr val="000000"/>
                      </a:solidFill>
                      <a:prstDash val="solid"/>
                    </a:lnT>
                    <a:lnB w="3175">
                      <a:solidFill>
                        <a:srgbClr val="000000"/>
                      </a:solidFill>
                      <a:prstDash val="solid"/>
                    </a:lnB>
                  </a:tcPr>
                </a:tc>
              </a:tr>
              <a:tr h="144680">
                <a:tc gridSpan="3">
                  <a:txBody>
                    <a:bodyPr/>
                    <a:lstStyle/>
                    <a:p>
                      <a:pPr marL="554990">
                        <a:lnSpc>
                          <a:spcPct val="100000"/>
                        </a:lnSpc>
                        <a:spcBef>
                          <a:spcPts val="340"/>
                        </a:spcBef>
                      </a:pPr>
                      <a:r>
                        <a:rPr sz="400" b="0" spc="-70" dirty="0">
                          <a:latin typeface="Bookman Old Style"/>
                          <a:cs typeface="Bookman Old Style"/>
                        </a:rPr>
                        <a:t>ISSUED</a:t>
                      </a:r>
                      <a:r>
                        <a:rPr sz="400" b="0" spc="-120" dirty="0">
                          <a:latin typeface="Bookman Old Style"/>
                          <a:cs typeface="Bookman Old Style"/>
                        </a:rPr>
                        <a:t> </a:t>
                      </a:r>
                      <a:r>
                        <a:rPr sz="400" b="0" spc="-30" dirty="0">
                          <a:latin typeface="Bookman Old Style"/>
                          <a:cs typeface="Bookman Old Style"/>
                        </a:rPr>
                        <a:t>DRAWINGS</a:t>
                      </a:r>
                      <a:endParaRPr sz="400" dirty="0">
                        <a:latin typeface="Bookman Old Style"/>
                        <a:cs typeface="Bookman Old Style"/>
                      </a:endParaRPr>
                    </a:p>
                  </a:txBody>
                  <a:tcPr marL="0" marR="0" marT="22760" marB="0">
                    <a:lnL w="6350">
                      <a:solidFill>
                        <a:srgbClr val="000000"/>
                      </a:solidFill>
                      <a:prstDash val="solid"/>
                    </a:lnL>
                    <a:lnR w="6350">
                      <a:solidFill>
                        <a:srgbClr val="000000"/>
                      </a:solidFill>
                      <a:prstDash val="solid"/>
                    </a:lnR>
                    <a:lnT w="3175">
                      <a:solidFill>
                        <a:srgbClr val="000000"/>
                      </a:solidFill>
                      <a:prstDash val="solid"/>
                    </a:lnT>
                  </a:tcPr>
                </a:tc>
                <a:tc hMerge="1">
                  <a:txBody>
                    <a:bodyPr/>
                    <a:lstStyle/>
                    <a:p>
                      <a:endParaRPr/>
                    </a:p>
                  </a:txBody>
                  <a:tcPr marL="0" marR="0" marT="0" marB="0"/>
                </a:tc>
                <a:tc hMerge="1">
                  <a:txBody>
                    <a:bodyPr/>
                    <a:lstStyle/>
                    <a:p>
                      <a:endParaRPr/>
                    </a:p>
                  </a:txBody>
                  <a:tcPr marL="0" marR="0" marT="0" marB="0"/>
                </a:tc>
              </a:tr>
            </a:tbl>
          </a:graphicData>
        </a:graphic>
      </p:graphicFrame>
      <p:sp>
        <p:nvSpPr>
          <p:cNvPr id="594" name="Slide Number Placeholder 593"/>
          <p:cNvSpPr>
            <a:spLocks noGrp="1"/>
          </p:cNvSpPr>
          <p:nvPr>
            <p:ph type="sldNum" sz="quarter" idx="12"/>
          </p:nvPr>
        </p:nvSpPr>
        <p:spPr/>
        <p:txBody>
          <a:bodyPr/>
          <a:lstStyle/>
          <a:p>
            <a:fld id="{68B678DF-E836-A74F-B997-C151C79A09DA}" type="slidenum">
              <a:rPr lang="en-US" smtClean="0"/>
              <a:pPr/>
              <a:t>10</a:t>
            </a:fld>
            <a:endParaRPr lang="en-US" dirty="0"/>
          </a:p>
        </p:txBody>
      </p:sp>
      <p:sp>
        <p:nvSpPr>
          <p:cNvPr id="595" name="Title 1"/>
          <p:cNvSpPr txBox="1">
            <a:spLocks/>
          </p:cNvSpPr>
          <p:nvPr/>
        </p:nvSpPr>
        <p:spPr>
          <a:xfrm>
            <a:off x="145755" y="1"/>
            <a:ext cx="11285751" cy="90898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tx2"/>
                </a:solidFill>
                <a:latin typeface="Gloucester MT Extra Condensed" charset="0"/>
                <a:ea typeface="Gloucester MT Extra Condensed" charset="0"/>
                <a:cs typeface="Gloucester MT Extra Condensed" charset="0"/>
              </a:rPr>
              <a:t>Phase 2: Structural Stabilization &amp; Exterior</a:t>
            </a:r>
          </a:p>
        </p:txBody>
      </p:sp>
      <p:sp>
        <p:nvSpPr>
          <p:cNvPr id="596" name="Subtitle 2"/>
          <p:cNvSpPr txBox="1">
            <a:spLocks/>
          </p:cNvSpPr>
          <p:nvPr/>
        </p:nvSpPr>
        <p:spPr>
          <a:xfrm>
            <a:off x="893135" y="658617"/>
            <a:ext cx="9759876" cy="43067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2000" dirty="0">
                <a:latin typeface="Gloucester MT Extra Condensed" charset="0"/>
                <a:ea typeface="Gloucester MT Extra Condensed" charset="0"/>
                <a:cs typeface="Gloucester MT Extra Condensed" charset="0"/>
              </a:rPr>
              <a:t>Objective: Restore Structural Integrity of the Lighthouse’s Caisson and Lower Deck</a:t>
            </a:r>
          </a:p>
        </p:txBody>
      </p:sp>
      <p:pic>
        <p:nvPicPr>
          <p:cNvPr id="597" name="Picture 596"/>
          <p:cNvPicPr>
            <a:picLocks noChangeAspect="1"/>
          </p:cNvPicPr>
          <p:nvPr/>
        </p:nvPicPr>
        <p:blipFill rotWithShape="1">
          <a:blip r:embed="rId10" cstate="email">
            <a:extLst>
              <a:ext uri="{28A0092B-C50C-407E-A947-70E740481C1C}">
                <a14:useLocalDpi xmlns:a14="http://schemas.microsoft.com/office/drawing/2010/main" xmlns=""/>
              </a:ext>
            </a:extLst>
          </a:blip>
          <a:srcRect/>
          <a:stretch/>
        </p:blipFill>
        <p:spPr>
          <a:xfrm>
            <a:off x="3503053" y="1200034"/>
            <a:ext cx="3327628" cy="1859047"/>
          </a:xfrm>
          <a:prstGeom prst="rect">
            <a:avLst/>
          </a:prstGeom>
          <a:effectLst>
            <a:softEdge rad="88900"/>
          </a:effectLst>
        </p:spPr>
      </p:pic>
      <p:pic>
        <p:nvPicPr>
          <p:cNvPr id="598" name="Picture 597"/>
          <p:cNvPicPr>
            <a:picLocks noChangeAspect="1"/>
          </p:cNvPicPr>
          <p:nvPr/>
        </p:nvPicPr>
        <p:blipFill rotWithShape="1">
          <a:blip r:embed="rId11" cstate="email">
            <a:extLst>
              <a:ext uri="{28A0092B-C50C-407E-A947-70E740481C1C}">
                <a14:useLocalDpi xmlns:a14="http://schemas.microsoft.com/office/drawing/2010/main" xmlns=""/>
              </a:ext>
            </a:extLst>
          </a:blip>
          <a:srcRect/>
          <a:stretch/>
        </p:blipFill>
        <p:spPr>
          <a:xfrm>
            <a:off x="162893" y="1178805"/>
            <a:ext cx="3110511" cy="1838521"/>
          </a:xfrm>
          <a:prstGeom prst="rect">
            <a:avLst/>
          </a:prstGeom>
          <a:effectLst>
            <a:softEdge rad="88900"/>
          </a:effectLst>
        </p:spPr>
      </p:pic>
      <p:pic>
        <p:nvPicPr>
          <p:cNvPr id="599" name="Picture 598"/>
          <p:cNvPicPr>
            <a:picLocks noChangeAspect="1"/>
          </p:cNvPicPr>
          <p:nvPr/>
        </p:nvPicPr>
        <p:blipFill rotWithShape="1">
          <a:blip r:embed="rId12" cstate="email">
            <a:extLst>
              <a:ext uri="{28A0092B-C50C-407E-A947-70E740481C1C}">
                <a14:useLocalDpi xmlns:a14="http://schemas.microsoft.com/office/drawing/2010/main" xmlns=""/>
              </a:ext>
            </a:extLst>
          </a:blip>
          <a:srcRect/>
          <a:stretch/>
        </p:blipFill>
        <p:spPr>
          <a:xfrm>
            <a:off x="7144706" y="1210834"/>
            <a:ext cx="3021583" cy="1854551"/>
          </a:xfrm>
          <a:prstGeom prst="rect">
            <a:avLst/>
          </a:prstGeom>
          <a:effectLst>
            <a:softEdge rad="88900"/>
          </a:effectLst>
        </p:spPr>
      </p:pic>
    </p:spTree>
    <p:extLst>
      <p:ext uri="{BB962C8B-B14F-4D97-AF65-F5344CB8AC3E}">
        <p14:creationId xmlns:p14="http://schemas.microsoft.com/office/powerpoint/2010/main" xmlns="" val="804222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8135" y="1"/>
            <a:ext cx="11285751" cy="908987"/>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2"/>
                </a:solidFill>
                <a:latin typeface="Gloucester MT Extra Condensed" charset="0"/>
                <a:ea typeface="Gloucester MT Extra Condensed" charset="0"/>
                <a:cs typeface="Gloucester MT Extra Condensed" charset="0"/>
              </a:rPr>
              <a:t>Phase 2: Structural Stabilization &amp; Exterior</a:t>
            </a:r>
          </a:p>
        </p:txBody>
      </p:sp>
      <p:sp>
        <p:nvSpPr>
          <p:cNvPr id="9" name="Subtitle 2"/>
          <p:cNvSpPr txBox="1">
            <a:spLocks/>
          </p:cNvSpPr>
          <p:nvPr/>
        </p:nvSpPr>
        <p:spPr>
          <a:xfrm>
            <a:off x="483780" y="658617"/>
            <a:ext cx="11240105" cy="430679"/>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dirty="0">
                <a:latin typeface="Gloucester MT Extra Condensed" charset="0"/>
                <a:ea typeface="Gloucester MT Extra Condensed" charset="0"/>
                <a:cs typeface="Gloucester MT Extra Condensed" charset="0"/>
              </a:rPr>
              <a:t>Objective: Restore Structural Integrity of the Lighthouse’s Caisson and Lower Deck</a:t>
            </a:r>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39961" y="1747909"/>
            <a:ext cx="3826179" cy="3602656"/>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157871" y="1747909"/>
            <a:ext cx="3602656" cy="3602656"/>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952257" y="1747909"/>
            <a:ext cx="3864667" cy="3602656"/>
          </a:xfrm>
          <a:prstGeom prst="rect">
            <a:avLst/>
          </a:prstGeom>
        </p:spPr>
      </p:pic>
    </p:spTree>
    <p:extLst>
      <p:ext uri="{BB962C8B-B14F-4D97-AF65-F5344CB8AC3E}">
        <p14:creationId xmlns:p14="http://schemas.microsoft.com/office/powerpoint/2010/main" xmlns="" val="1204501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1" y="0"/>
            <a:ext cx="11376660" cy="893997"/>
          </a:xfrm>
        </p:spPr>
        <p:txBody>
          <a:bodyPr>
            <a:normAutofit fontScale="90000"/>
          </a:bodyPr>
          <a:lstStyle/>
          <a:p>
            <a:r>
              <a:rPr lang="en-US" dirty="0" smtClean="0">
                <a:solidFill>
                  <a:schemeClr val="tx2"/>
                </a:solidFill>
                <a:latin typeface="Gloucester MT Extra Condensed" charset="0"/>
                <a:ea typeface="Gloucester MT Extra Condensed" charset="0"/>
                <a:cs typeface="Gloucester MT Extra Condensed" charset="0"/>
              </a:rPr>
              <a:t>Phase 3: </a:t>
            </a:r>
            <a:r>
              <a:rPr lang="en-US" dirty="0">
                <a:solidFill>
                  <a:schemeClr val="tx2"/>
                </a:solidFill>
                <a:latin typeface="Gloucester MT Extra Condensed" charset="0"/>
                <a:ea typeface="Gloucester MT Extra Condensed" charset="0"/>
                <a:cs typeface="Gloucester MT Extra Condensed" charset="0"/>
              </a:rPr>
              <a:t>Historical Restoration</a:t>
            </a:r>
          </a:p>
        </p:txBody>
      </p:sp>
      <p:sp>
        <p:nvSpPr>
          <p:cNvPr id="3" name="Subtitle 2"/>
          <p:cNvSpPr>
            <a:spLocks noGrp="1"/>
          </p:cNvSpPr>
          <p:nvPr>
            <p:ph type="subTitle" idx="1"/>
          </p:nvPr>
        </p:nvSpPr>
        <p:spPr>
          <a:xfrm>
            <a:off x="766899" y="838950"/>
            <a:ext cx="10711543" cy="430679"/>
          </a:xfrm>
        </p:spPr>
        <p:txBody>
          <a:bodyPr>
            <a:noAutofit/>
          </a:bodyPr>
          <a:lstStyle/>
          <a:p>
            <a:r>
              <a:rPr lang="en-US" dirty="0" smtClean="0">
                <a:latin typeface="Gloucester MT Extra Condensed" charset="0"/>
                <a:ea typeface="Gloucester MT Extra Condensed" charset="0"/>
                <a:cs typeface="Gloucester MT Extra Condensed" charset="0"/>
              </a:rPr>
              <a:t>Objective: Maximize the Functionality of Green’s Ledge Through A Historically Authentic Interior &amp; Exterior Restoration</a:t>
            </a:r>
            <a:r>
              <a:rPr lang="en-US" sz="1400" dirty="0" smtClean="0">
                <a:latin typeface="Gloucester MT Extra Condensed" charset="0"/>
                <a:ea typeface="Gloucester MT Extra Condensed" charset="0"/>
                <a:cs typeface="Gloucester MT Extra Condensed" charset="0"/>
              </a:rPr>
              <a:t> </a:t>
            </a:r>
            <a:endParaRPr lang="en-US" sz="1400" dirty="0">
              <a:latin typeface="Gloucester MT Extra Condensed" charset="0"/>
              <a:ea typeface="Gloucester MT Extra Condensed" charset="0"/>
              <a:cs typeface="Gloucester MT Extra Condensed"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40230" y="1674889"/>
            <a:ext cx="5215865" cy="5183113"/>
          </a:xfrm>
          <a:prstGeom prst="rect">
            <a:avLst/>
          </a:prstGeom>
          <a:effectLst>
            <a:softEdge rad="114300"/>
          </a:effectLst>
        </p:spPr>
      </p:pic>
      <p:pic>
        <p:nvPicPr>
          <p:cNvPr id="13" name="Picture 12"/>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711045" y="1660074"/>
            <a:ext cx="5197927" cy="5197927"/>
          </a:xfrm>
          <a:prstGeom prst="rect">
            <a:avLst/>
          </a:prstGeom>
          <a:effectLst>
            <a:softEdge rad="139700"/>
          </a:effectLst>
        </p:spPr>
      </p:pic>
    </p:spTree>
    <p:extLst>
      <p:ext uri="{BB962C8B-B14F-4D97-AF65-F5344CB8AC3E}">
        <p14:creationId xmlns:p14="http://schemas.microsoft.com/office/powerpoint/2010/main" xmlns="" val="1100327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0"/>
            <a:ext cx="10972800" cy="970955"/>
          </a:xfrm>
        </p:spPr>
        <p:txBody>
          <a:bodyPr>
            <a:normAutofit/>
          </a:bodyPr>
          <a:lstStyle/>
          <a:p>
            <a:r>
              <a:rPr lang="en-US" dirty="0" smtClean="0">
                <a:solidFill>
                  <a:schemeClr val="tx2"/>
                </a:solidFill>
                <a:latin typeface="Gloucester MT Extra Condensed" charset="0"/>
                <a:ea typeface="Gloucester MT Extra Condensed" charset="0"/>
                <a:cs typeface="Gloucester MT Extra Condensed" charset="0"/>
              </a:rPr>
              <a:t>“</a:t>
            </a:r>
            <a:r>
              <a:rPr lang="en-US" sz="4400" dirty="0" smtClean="0">
                <a:solidFill>
                  <a:schemeClr val="tx2"/>
                </a:solidFill>
                <a:latin typeface="Gloucester MT Extra Condensed" charset="0"/>
                <a:ea typeface="Gloucester MT Extra Condensed" charset="0"/>
                <a:cs typeface="Gloucester MT Extra Condensed" charset="0"/>
              </a:rPr>
              <a:t>The Next 100 Years” Vision of Greens Ledge</a:t>
            </a:r>
            <a:endParaRPr lang="en-US" sz="4400"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600" y="962652"/>
            <a:ext cx="10972800" cy="387611"/>
          </a:xfrm>
        </p:spPr>
        <p:txBody>
          <a:bodyPr>
            <a:noAutofit/>
          </a:bodyPr>
          <a:lstStyle/>
          <a:p>
            <a:r>
              <a:rPr lang="en-US" dirty="0" smtClean="0">
                <a:latin typeface="Gloucester MT Extra Condensed" charset="0"/>
                <a:ea typeface="Gloucester MT Extra Condensed" charset="0"/>
                <a:cs typeface="Gloucester MT Extra Condensed" charset="0"/>
              </a:rPr>
              <a:t>Transforming The Lighthouse Into A “Living” Multi-Generational Asset</a:t>
            </a:r>
            <a:endParaRPr lang="en-US" dirty="0">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7" name="Rectangle 6"/>
          <p:cNvSpPr/>
          <p:nvPr/>
        </p:nvSpPr>
        <p:spPr>
          <a:xfrm>
            <a:off x="0" y="1417622"/>
            <a:ext cx="12192000" cy="7325082"/>
          </a:xfrm>
          <a:prstGeom prst="rect">
            <a:avLst/>
          </a:prstGeom>
        </p:spPr>
        <p:txBody>
          <a:bodyPr wrap="square">
            <a:spAutoFit/>
          </a:bodyPr>
          <a:lstStyle/>
          <a:p>
            <a:pPr algn="ctr"/>
            <a:r>
              <a:rPr lang="en-US" sz="2000" b="1" dirty="0" smtClean="0">
                <a:latin typeface="Abadi MT Condensed Light" charset="0"/>
                <a:ea typeface="Abadi MT Condensed Light" charset="0"/>
                <a:cs typeface="Abadi MT Condensed Light" charset="0"/>
              </a:rPr>
              <a:t>For the past 100 years, Green’s Ledge, a working aid to navigation (ATON), was completely inaccessible to the community. Like dozens of other lighthouses, it has stood as a “hollow statue” that was minimally maintained, gradually deteriorating until its inevitable demise.</a:t>
            </a:r>
            <a:endParaRPr lang="en-US" sz="2000" b="1" dirty="0">
              <a:latin typeface="Abadi MT Condensed Light" charset="0"/>
              <a:ea typeface="Abadi MT Condensed Light" charset="0"/>
              <a:cs typeface="Abadi MT Condensed Light" charset="0"/>
            </a:endParaRPr>
          </a:p>
          <a:p>
            <a:pPr algn="ctr">
              <a:lnSpc>
                <a:spcPct val="150000"/>
              </a:lnSpc>
            </a:pPr>
            <a:endParaRPr lang="en-US" sz="2000" b="1" dirty="0" smtClean="0">
              <a:latin typeface="Abadi MT Condensed Light" charset="0"/>
              <a:ea typeface="Abadi MT Condensed Light" charset="0"/>
              <a:cs typeface="Abadi MT Condensed Light" charset="0"/>
            </a:endParaRPr>
          </a:p>
          <a:p>
            <a:pPr algn="ctr">
              <a:lnSpc>
                <a:spcPct val="150000"/>
              </a:lnSpc>
            </a:pPr>
            <a:endParaRPr lang="en-US" sz="2000" b="1" dirty="0" smtClean="0">
              <a:latin typeface="Abadi MT Condensed Light" charset="0"/>
              <a:ea typeface="Abadi MT Condensed Light" charset="0"/>
              <a:cs typeface="Abadi MT Condensed Light" charset="0"/>
            </a:endParaRPr>
          </a:p>
          <a:p>
            <a:pPr algn="ctr">
              <a:lnSpc>
                <a:spcPct val="150000"/>
              </a:lnSpc>
            </a:pPr>
            <a:endParaRPr lang="en-US" sz="2000" b="1" dirty="0">
              <a:latin typeface="Abadi MT Condensed Light" charset="0"/>
              <a:ea typeface="Abadi MT Condensed Light" charset="0"/>
              <a:cs typeface="Abadi MT Condensed Light" charset="0"/>
            </a:endParaRPr>
          </a:p>
          <a:p>
            <a:pPr algn="ctr">
              <a:lnSpc>
                <a:spcPct val="150000"/>
              </a:lnSpc>
            </a:pPr>
            <a:endParaRPr lang="en-US" sz="2000" b="1" dirty="0" smtClean="0">
              <a:latin typeface="Abadi MT Condensed Light" charset="0"/>
              <a:ea typeface="Abadi MT Condensed Light" charset="0"/>
              <a:cs typeface="Abadi MT Condensed Light" charset="0"/>
            </a:endParaRPr>
          </a:p>
          <a:p>
            <a:pPr algn="ctr">
              <a:lnSpc>
                <a:spcPct val="150000"/>
              </a:lnSpc>
            </a:pPr>
            <a:endParaRPr lang="en-US" sz="2000" b="1" dirty="0" smtClean="0">
              <a:latin typeface="Abadi MT Condensed Light" charset="0"/>
              <a:ea typeface="Abadi MT Condensed Light" charset="0"/>
              <a:cs typeface="Abadi MT Condensed Light" charset="0"/>
            </a:endParaRPr>
          </a:p>
          <a:p>
            <a:pPr algn="ctr">
              <a:lnSpc>
                <a:spcPct val="150000"/>
              </a:lnSpc>
            </a:pPr>
            <a:endParaRPr lang="en-US" sz="2000" b="1" dirty="0">
              <a:latin typeface="Abadi MT Condensed Light" charset="0"/>
              <a:ea typeface="Abadi MT Condensed Light" charset="0"/>
              <a:cs typeface="Abadi MT Condensed Light" charset="0"/>
            </a:endParaRPr>
          </a:p>
          <a:p>
            <a:pPr algn="ctr">
              <a:lnSpc>
                <a:spcPct val="150000"/>
              </a:lnSpc>
            </a:pPr>
            <a:endParaRPr lang="en-US" sz="2000" b="1" dirty="0" smtClean="0">
              <a:latin typeface="Abadi MT Condensed Light" charset="0"/>
              <a:ea typeface="Abadi MT Condensed Light" charset="0"/>
              <a:cs typeface="Abadi MT Condensed Light" charset="0"/>
            </a:endParaRPr>
          </a:p>
          <a:p>
            <a:pPr algn="ctr"/>
            <a:r>
              <a:rPr lang="en-US" sz="2000" b="1" dirty="0" smtClean="0">
                <a:latin typeface="Abadi MT Condensed Light" charset="0"/>
                <a:ea typeface="Abadi MT Condensed Light" charset="0"/>
                <a:cs typeface="Abadi MT Condensed Light" charset="0"/>
              </a:rPr>
              <a:t>Our “</a:t>
            </a:r>
            <a:r>
              <a:rPr lang="en-US" sz="2000" b="1" u="sng" dirty="0" smtClean="0">
                <a:latin typeface="Abadi MT Condensed Light" charset="0"/>
                <a:ea typeface="Abadi MT Condensed Light" charset="0"/>
                <a:cs typeface="Abadi MT Condensed Light" charset="0"/>
              </a:rPr>
              <a:t>Next 100 Year</a:t>
            </a:r>
            <a:r>
              <a:rPr lang="en-US" sz="2000" b="1" dirty="0" smtClean="0">
                <a:latin typeface="Abadi MT Condensed Light" charset="0"/>
                <a:ea typeface="Abadi MT Condensed Light" charset="0"/>
                <a:cs typeface="Abadi MT Condensed Light" charset="0"/>
              </a:rPr>
              <a:t>” Vision is to break that cycle and transform Greens Ledge from “statue” into a functional asset managed by a community of invested </a:t>
            </a:r>
            <a:r>
              <a:rPr lang="en-US" sz="2000" b="1" i="1" u="sng" dirty="0" smtClean="0">
                <a:latin typeface="Abadi MT Condensed Light" charset="0"/>
                <a:ea typeface="Abadi MT Condensed Light" charset="0"/>
                <a:cs typeface="Abadi MT Condensed Light" charset="0"/>
              </a:rPr>
              <a:t>Keepers</a:t>
            </a:r>
            <a:r>
              <a:rPr lang="en-US" sz="2000" b="1" dirty="0" smtClean="0">
                <a:latin typeface="Abadi MT Condensed Light" charset="0"/>
                <a:ea typeface="Abadi MT Condensed Light" charset="0"/>
                <a:cs typeface="Abadi MT Condensed Light" charset="0"/>
              </a:rPr>
              <a:t>. By bringing “life” to the property, we believe the Lighthouse will receive a </a:t>
            </a:r>
            <a:r>
              <a:rPr lang="en-US" sz="2000" b="1" i="1" dirty="0" smtClean="0">
                <a:latin typeface="Abadi MT Condensed Light" charset="0"/>
                <a:ea typeface="Abadi MT Condensed Light" charset="0"/>
                <a:cs typeface="Abadi MT Condensed Light" charset="0"/>
              </a:rPr>
              <a:t>far higher </a:t>
            </a:r>
            <a:r>
              <a:rPr lang="en-US" sz="2000" b="1" dirty="0" smtClean="0">
                <a:latin typeface="Abadi MT Condensed Light" charset="0"/>
                <a:ea typeface="Abadi MT Condensed Light" charset="0"/>
                <a:cs typeface="Abadi MT Condensed Light" charset="0"/>
              </a:rPr>
              <a:t>level of care and attention. If we can execute on this vision, we will greatly enhance the likelihood of multi-generational survivability. </a:t>
            </a:r>
          </a:p>
          <a:p>
            <a:endParaRPr lang="en-US" sz="2400" b="1" dirty="0">
              <a:latin typeface="Abadi MT Condensed Light" charset="0"/>
              <a:ea typeface="Abadi MT Condensed Light" charset="0"/>
              <a:cs typeface="Abadi MT Condensed Light" charset="0"/>
            </a:endParaRPr>
          </a:p>
          <a:p>
            <a:r>
              <a:rPr lang="en-US" sz="2400" b="1" dirty="0" smtClean="0">
                <a:latin typeface="Abadi MT Condensed Light" charset="0"/>
                <a:ea typeface="Abadi MT Condensed Light" charset="0"/>
                <a:cs typeface="Abadi MT Condensed Light" charset="0"/>
              </a:rPr>
              <a:t> </a:t>
            </a:r>
            <a:endParaRPr lang="en-US" sz="2400" dirty="0" smtClean="0"/>
          </a:p>
          <a:p>
            <a:pPr>
              <a:lnSpc>
                <a:spcPct val="150000"/>
              </a:lnSpc>
            </a:pPr>
            <a:endParaRPr lang="en-US" sz="2400" b="1" dirty="0">
              <a:latin typeface="Abadi MT Condensed Light" charset="0"/>
              <a:ea typeface="Abadi MT Condensed Light" charset="0"/>
              <a:cs typeface="Abadi MT Condensed Light" charset="0"/>
            </a:endParaRPr>
          </a:p>
          <a:p>
            <a:pPr>
              <a:lnSpc>
                <a:spcPct val="150000"/>
              </a:lnSpc>
            </a:pPr>
            <a:endParaRPr lang="en-US" sz="2400" b="1" dirty="0" smtClean="0">
              <a:latin typeface="Abadi MT Condensed Light" charset="0"/>
              <a:ea typeface="Abadi MT Condensed Light" charset="0"/>
              <a:cs typeface="Abadi MT Condensed Light"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7040469" y="2686890"/>
            <a:ext cx="4283325" cy="2104416"/>
          </a:xfrm>
          <a:prstGeom prst="rect">
            <a:avLst/>
          </a:prstGeom>
          <a:effectLst>
            <a:softEdge rad="50800"/>
          </a:effectLst>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39526" y="2616939"/>
            <a:ext cx="4355516" cy="2174367"/>
          </a:xfrm>
          <a:prstGeom prst="rect">
            <a:avLst/>
          </a:prstGeom>
          <a:effectLst>
            <a:softEdge rad="50800"/>
          </a:effectLst>
        </p:spPr>
      </p:pic>
      <p:graphicFrame>
        <p:nvGraphicFramePr>
          <p:cNvPr id="5" name="Diagram 4"/>
          <p:cNvGraphicFramePr/>
          <p:nvPr>
            <p:extLst>
              <p:ext uri="{D42A27DB-BD31-4B8C-83A1-F6EECF244321}">
                <p14:modId xmlns:p14="http://schemas.microsoft.com/office/powerpoint/2010/main" xmlns="" val="191216294"/>
              </p:ext>
            </p:extLst>
          </p:nvPr>
        </p:nvGraphicFramePr>
        <p:xfrm>
          <a:off x="939527" y="4584264"/>
          <a:ext cx="10384268" cy="7493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1081875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1" y="0"/>
            <a:ext cx="10972800" cy="970955"/>
          </a:xfrm>
        </p:spPr>
        <p:txBody>
          <a:bodyPr>
            <a:normAutofit/>
          </a:bodyPr>
          <a:lstStyle/>
          <a:p>
            <a:r>
              <a:rPr lang="en-US" sz="4000" dirty="0" smtClean="0">
                <a:solidFill>
                  <a:schemeClr val="tx2"/>
                </a:solidFill>
                <a:latin typeface="Gloucester MT Extra Condensed" charset="0"/>
                <a:ea typeface="Gloucester MT Extra Condensed" charset="0"/>
                <a:cs typeface="Gloucester MT Extra Condensed" charset="0"/>
              </a:rPr>
              <a:t>“The Next 100 Years” Vision of Greens Ledge</a:t>
            </a:r>
            <a:endParaRPr lang="en-US" sz="4000"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600" y="888228"/>
            <a:ext cx="10972800" cy="387611"/>
          </a:xfrm>
        </p:spPr>
        <p:txBody>
          <a:bodyPr>
            <a:noAutofit/>
          </a:bodyPr>
          <a:lstStyle/>
          <a:p>
            <a:r>
              <a:rPr lang="en-US" sz="3240" dirty="0" smtClean="0">
                <a:latin typeface="Gloucester MT Extra Condensed" charset="0"/>
                <a:ea typeface="Gloucester MT Extra Condensed" charset="0"/>
                <a:cs typeface="Gloucester MT Extra Condensed" charset="0"/>
              </a:rPr>
              <a:t>Benefiting The Broader Community</a:t>
            </a:r>
            <a:endParaRPr lang="en-US" sz="3240" dirty="0">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7" name="Rectangle 6"/>
          <p:cNvSpPr/>
          <p:nvPr/>
        </p:nvSpPr>
        <p:spPr>
          <a:xfrm>
            <a:off x="24422" y="4207638"/>
            <a:ext cx="4356302" cy="400110"/>
          </a:xfrm>
          <a:prstGeom prst="rect">
            <a:avLst/>
          </a:prstGeom>
        </p:spPr>
        <p:txBody>
          <a:bodyPr wrap="square">
            <a:spAutoFit/>
          </a:bodyPr>
          <a:lstStyle/>
          <a:p>
            <a:pPr algn="ctr"/>
            <a:r>
              <a:rPr lang="en-US" sz="2000" b="1" u="sng" dirty="0" smtClean="0">
                <a:solidFill>
                  <a:schemeClr val="accent6">
                    <a:lumMod val="50000"/>
                  </a:schemeClr>
                </a:solidFill>
                <a:latin typeface="Abadi MT Condensed Light" charset="0"/>
                <a:ea typeface="Abadi MT Condensed Light" charset="0"/>
                <a:cs typeface="Abadi MT Condensed Light" charset="0"/>
              </a:rPr>
              <a:t>Leader In Environmental Sustainability</a:t>
            </a:r>
            <a:endParaRPr lang="en-US" sz="2400" b="1" u="sng" dirty="0">
              <a:solidFill>
                <a:schemeClr val="accent6">
                  <a:lumMod val="50000"/>
                </a:schemeClr>
              </a:solidFill>
              <a:latin typeface="Abadi MT Condensed Light" charset="0"/>
              <a:ea typeface="Abadi MT Condensed Light" charset="0"/>
              <a:cs typeface="Abadi MT Condensed Light" charset="0"/>
            </a:endParaRPr>
          </a:p>
        </p:txBody>
      </p:sp>
      <p:sp>
        <p:nvSpPr>
          <p:cNvPr id="8" name="Rectangle 7"/>
          <p:cNvSpPr/>
          <p:nvPr/>
        </p:nvSpPr>
        <p:spPr>
          <a:xfrm>
            <a:off x="4595191" y="4207638"/>
            <a:ext cx="3001617" cy="400110"/>
          </a:xfrm>
          <a:prstGeom prst="rect">
            <a:avLst/>
          </a:prstGeom>
        </p:spPr>
        <p:txBody>
          <a:bodyPr wrap="square">
            <a:spAutoFit/>
          </a:bodyPr>
          <a:lstStyle/>
          <a:p>
            <a:pPr algn="ctr"/>
            <a:r>
              <a:rPr lang="en-US" sz="2000" b="1" u="sng" dirty="0" smtClean="0">
                <a:solidFill>
                  <a:schemeClr val="accent6">
                    <a:lumMod val="50000"/>
                  </a:schemeClr>
                </a:solidFill>
                <a:latin typeface="Abadi MT Condensed Light" charset="0"/>
                <a:ea typeface="Abadi MT Condensed Light" charset="0"/>
                <a:cs typeface="Abadi MT Condensed Light" charset="0"/>
              </a:rPr>
              <a:t>Tours &amp; Educational Programs</a:t>
            </a:r>
            <a:endParaRPr lang="en-US" sz="2400" b="1" u="sng" dirty="0">
              <a:solidFill>
                <a:schemeClr val="accent6">
                  <a:lumMod val="50000"/>
                </a:schemeClr>
              </a:solidFill>
              <a:latin typeface="Abadi MT Condensed Light" charset="0"/>
              <a:ea typeface="Abadi MT Condensed Light" charset="0"/>
              <a:cs typeface="Abadi MT Condensed Light" charset="0"/>
            </a:endParaRPr>
          </a:p>
        </p:txBody>
      </p:sp>
      <p:sp>
        <p:nvSpPr>
          <p:cNvPr id="10" name="Rectangle 9"/>
          <p:cNvSpPr/>
          <p:nvPr/>
        </p:nvSpPr>
        <p:spPr>
          <a:xfrm>
            <a:off x="8580783" y="4207638"/>
            <a:ext cx="3001617" cy="400110"/>
          </a:xfrm>
          <a:prstGeom prst="rect">
            <a:avLst/>
          </a:prstGeom>
        </p:spPr>
        <p:txBody>
          <a:bodyPr wrap="square">
            <a:spAutoFit/>
          </a:bodyPr>
          <a:lstStyle/>
          <a:p>
            <a:pPr algn="ctr"/>
            <a:r>
              <a:rPr lang="en-US" sz="2000" b="1" u="sng" dirty="0" smtClean="0">
                <a:solidFill>
                  <a:schemeClr val="accent6">
                    <a:lumMod val="50000"/>
                  </a:schemeClr>
                </a:solidFill>
                <a:latin typeface="Abadi MT Condensed Light" charset="0"/>
                <a:ea typeface="Abadi MT Condensed Light" charset="0"/>
                <a:cs typeface="Abadi MT Condensed Light" charset="0"/>
              </a:rPr>
              <a:t>Community Events</a:t>
            </a:r>
            <a:endParaRPr lang="en-US" sz="2400" b="1" u="sng" dirty="0">
              <a:solidFill>
                <a:schemeClr val="accent6">
                  <a:lumMod val="50000"/>
                </a:schemeClr>
              </a:solidFill>
              <a:latin typeface="Abadi MT Condensed Light" charset="0"/>
              <a:ea typeface="Abadi MT Condensed Light" charset="0"/>
              <a:cs typeface="Abadi MT Condensed Light"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401021" y="1542908"/>
            <a:ext cx="3478917" cy="2490857"/>
          </a:xfrm>
          <a:prstGeom prst="rect">
            <a:avLst/>
          </a:prstGeom>
          <a:effectLst>
            <a:softEdge rad="50800"/>
          </a:effectLst>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92959" y="1350262"/>
            <a:ext cx="4084518" cy="2683503"/>
          </a:xfrm>
          <a:prstGeom prst="rect">
            <a:avLst/>
          </a:prstGeom>
          <a:effectLst>
            <a:softEdge rad="50800"/>
          </a:effectLst>
        </p:spPr>
      </p:pic>
      <p:sp>
        <p:nvSpPr>
          <p:cNvPr id="11" name="Rectangle 10"/>
          <p:cNvSpPr/>
          <p:nvPr/>
        </p:nvSpPr>
        <p:spPr>
          <a:xfrm>
            <a:off x="24422" y="4882180"/>
            <a:ext cx="4153055" cy="1754326"/>
          </a:xfrm>
          <a:prstGeom prst="rect">
            <a:avLst/>
          </a:prstGeom>
        </p:spPr>
        <p:txBody>
          <a:bodyPr wrap="square">
            <a:spAutoFit/>
          </a:bodyPr>
          <a:lstStyle/>
          <a:p>
            <a:pPr algn="ctr"/>
            <a:r>
              <a:rPr lang="en-US" dirty="0" smtClean="0">
                <a:latin typeface="Abadi MT Condensed Light" charset="0"/>
                <a:ea typeface="Abadi MT Condensed Light" charset="0"/>
                <a:cs typeface="Abadi MT Condensed Light" charset="0"/>
              </a:rPr>
              <a:t>Design a Sustainable Off-The-Grid Living System That Becomes a Template for Future “Green” </a:t>
            </a:r>
            <a:r>
              <a:rPr lang="en-US" dirty="0" smtClean="0">
                <a:latin typeface="Abadi MT Condensed Light" charset="0"/>
                <a:ea typeface="Abadi MT Condensed Light" charset="0"/>
                <a:cs typeface="Abadi MT Condensed Light" charset="0"/>
              </a:rPr>
              <a:t>Projects</a:t>
            </a:r>
            <a:endParaRPr lang="en-US" dirty="0">
              <a:latin typeface="Abadi MT Condensed Light" charset="0"/>
              <a:ea typeface="Abadi MT Condensed Light" charset="0"/>
              <a:cs typeface="Abadi MT Condensed Light" charset="0"/>
            </a:endParaRPr>
          </a:p>
          <a:p>
            <a:pPr algn="ctr"/>
            <a:r>
              <a:rPr lang="en-US" dirty="0" smtClean="0">
                <a:latin typeface="Abadi MT Condensed Light" charset="0"/>
                <a:ea typeface="Abadi MT Condensed Light" charset="0"/>
                <a:cs typeface="Abadi MT Condensed Light" charset="0"/>
              </a:rPr>
              <a:t>Leverage Unique Location to Take Leadership Role in Sustainability &amp; Environmental </a:t>
            </a:r>
            <a:r>
              <a:rPr lang="en-US" dirty="0" smtClean="0">
                <a:latin typeface="Abadi MT Condensed Light" charset="0"/>
                <a:ea typeface="Abadi MT Condensed Light" charset="0"/>
                <a:cs typeface="Abadi MT Condensed Light" charset="0"/>
              </a:rPr>
              <a:t>Studies</a:t>
            </a:r>
            <a:endParaRPr lang="en-US" sz="2000" dirty="0">
              <a:latin typeface="Abadi MT Condensed Light" charset="0"/>
              <a:ea typeface="Abadi MT Condensed Light" charset="0"/>
              <a:cs typeface="Abadi MT Condensed Light" charset="0"/>
            </a:endParaRPr>
          </a:p>
        </p:txBody>
      </p:sp>
      <p:sp>
        <p:nvSpPr>
          <p:cNvPr id="13" name="Rectangle 12"/>
          <p:cNvSpPr/>
          <p:nvPr/>
        </p:nvSpPr>
        <p:spPr>
          <a:xfrm>
            <a:off x="4380724" y="4899979"/>
            <a:ext cx="3499214" cy="1754326"/>
          </a:xfrm>
          <a:prstGeom prst="rect">
            <a:avLst/>
          </a:prstGeom>
        </p:spPr>
        <p:txBody>
          <a:bodyPr wrap="square">
            <a:spAutoFit/>
          </a:bodyPr>
          <a:lstStyle/>
          <a:p>
            <a:pPr algn="ctr"/>
            <a:r>
              <a:rPr lang="en-US" dirty="0" smtClean="0">
                <a:latin typeface="Abadi MT Condensed Light" charset="0"/>
                <a:ea typeface="Abadi MT Condensed Light" charset="0"/>
                <a:cs typeface="Abadi MT Condensed Light" charset="0"/>
              </a:rPr>
              <a:t>Partner With Existing Local Educational and Historical Preservation Programs </a:t>
            </a:r>
          </a:p>
          <a:p>
            <a:pPr algn="ctr"/>
            <a:r>
              <a:rPr lang="en-US" dirty="0" smtClean="0">
                <a:latin typeface="Abadi MT Condensed Light" charset="0"/>
                <a:ea typeface="Abadi MT Condensed Light" charset="0"/>
                <a:cs typeface="Abadi MT Condensed Light" charset="0"/>
              </a:rPr>
              <a:t>Allow </a:t>
            </a:r>
            <a:r>
              <a:rPr lang="en-US" dirty="0" smtClean="0">
                <a:latin typeface="Abadi MT Condensed Light" charset="0"/>
                <a:ea typeface="Abadi MT Condensed Light" charset="0"/>
                <a:cs typeface="Abadi MT Condensed Light" charset="0"/>
              </a:rPr>
              <a:t>The Public to Tour The Lighthouse For the First Time in It’s 115 Year History </a:t>
            </a:r>
            <a:endParaRPr lang="en-US" sz="2000" dirty="0">
              <a:latin typeface="Abadi MT Condensed Light" charset="0"/>
              <a:ea typeface="Abadi MT Condensed Light" charset="0"/>
              <a:cs typeface="Abadi MT Condensed Light" charset="0"/>
            </a:endParaRPr>
          </a:p>
        </p:txBody>
      </p:sp>
      <p:sp>
        <p:nvSpPr>
          <p:cNvPr id="14" name="Rectangle 13"/>
          <p:cNvSpPr/>
          <p:nvPr/>
        </p:nvSpPr>
        <p:spPr>
          <a:xfrm>
            <a:off x="8331983" y="4728017"/>
            <a:ext cx="3499214" cy="1754326"/>
          </a:xfrm>
          <a:prstGeom prst="rect">
            <a:avLst/>
          </a:prstGeom>
        </p:spPr>
        <p:txBody>
          <a:bodyPr wrap="square">
            <a:spAutoFit/>
          </a:bodyPr>
          <a:lstStyle/>
          <a:p>
            <a:pPr algn="ctr"/>
            <a:r>
              <a:rPr lang="en-US" dirty="0" smtClean="0">
                <a:latin typeface="Abadi MT Condensed Light" charset="0"/>
                <a:ea typeface="Abadi MT Condensed Light" charset="0"/>
                <a:cs typeface="Abadi MT Condensed Light" charset="0"/>
              </a:rPr>
              <a:t>Integrate into Existing Community Events Including the Annual Lighthouse Swim, Sailing Events, and other Events that Benefit Our Local </a:t>
            </a:r>
            <a:r>
              <a:rPr lang="en-US" dirty="0" smtClean="0">
                <a:latin typeface="Abadi MT Condensed Light" charset="0"/>
                <a:ea typeface="Abadi MT Condensed Light" charset="0"/>
                <a:cs typeface="Abadi MT Condensed Light" charset="0"/>
              </a:rPr>
              <a:t>Community</a:t>
            </a:r>
            <a:endParaRPr lang="en-US" dirty="0" smtClean="0">
              <a:latin typeface="Abadi MT Condensed Light" charset="0"/>
              <a:ea typeface="Abadi MT Condensed Light" charset="0"/>
              <a:cs typeface="Abadi MT Condensed Light" charset="0"/>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8158964" y="1542907"/>
            <a:ext cx="3838184" cy="2490857"/>
          </a:xfrm>
          <a:prstGeom prst="rect">
            <a:avLst/>
          </a:prstGeom>
          <a:effectLst>
            <a:softEdge rad="50800"/>
          </a:effectLst>
        </p:spPr>
      </p:pic>
    </p:spTree>
    <p:extLst>
      <p:ext uri="{BB962C8B-B14F-4D97-AF65-F5344CB8AC3E}">
        <p14:creationId xmlns:p14="http://schemas.microsoft.com/office/powerpoint/2010/main" xmlns="" val="1144108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70955"/>
          </a:xfrm>
        </p:spPr>
        <p:txBody>
          <a:bodyPr>
            <a:normAutofit/>
          </a:bodyPr>
          <a:lstStyle/>
          <a:p>
            <a:r>
              <a:rPr lang="en-US" dirty="0" smtClean="0">
                <a:solidFill>
                  <a:schemeClr val="tx2"/>
                </a:solidFill>
                <a:latin typeface="Gloucester MT Extra Condensed" charset="0"/>
                <a:ea typeface="Gloucester MT Extra Condensed" charset="0"/>
                <a:cs typeface="Gloucester MT Extra Condensed" charset="0"/>
              </a:rPr>
              <a:t>Help us Save Greens Ledge Light</a:t>
            </a:r>
            <a:endParaRPr lang="en-US" dirty="0">
              <a:solidFill>
                <a:schemeClr val="tx2"/>
              </a:solidFill>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11" name="TextBox 10"/>
          <p:cNvSpPr txBox="1"/>
          <p:nvPr/>
        </p:nvSpPr>
        <p:spPr>
          <a:xfrm>
            <a:off x="639166" y="5796171"/>
            <a:ext cx="10972799" cy="1080296"/>
          </a:xfrm>
          <a:prstGeom prst="rect">
            <a:avLst/>
          </a:prstGeom>
          <a:noFill/>
        </p:spPr>
        <p:txBody>
          <a:bodyPr wrap="square" rtlCol="0">
            <a:spAutoFit/>
          </a:bodyPr>
          <a:lstStyle/>
          <a:p>
            <a:pPr lvl="0" algn="ctr"/>
            <a:r>
              <a:rPr lang="en-US" sz="2400" b="1" dirty="0">
                <a:latin typeface="Abadi MT Condensed Light" charset="0"/>
                <a:ea typeface="Abadi MT Condensed Light" charset="0"/>
                <a:cs typeface="Abadi MT Condensed Light" charset="0"/>
              </a:rPr>
              <a:t>Please, Become a Keeper of Greens Ledge Light.</a:t>
            </a:r>
          </a:p>
          <a:p>
            <a:pPr lvl="0" algn="ctr"/>
            <a:r>
              <a:rPr lang="en-US" sz="2400" b="1" dirty="0">
                <a:latin typeface="Abadi MT Condensed Light" charset="0"/>
                <a:ea typeface="Abadi MT Condensed Light" charset="0"/>
                <a:cs typeface="Abadi MT Condensed Light" charset="0"/>
              </a:rPr>
              <a:t> Join us as we save this historic lighthouse for generations to come. </a:t>
            </a:r>
          </a:p>
          <a:p>
            <a:endParaRPr lang="en-US" sz="1620" dirty="0"/>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34595" y="970956"/>
            <a:ext cx="10581941" cy="4650357"/>
          </a:xfrm>
          <a:prstGeom prst="rect">
            <a:avLst/>
          </a:prstGeom>
        </p:spPr>
      </p:pic>
    </p:spTree>
    <p:extLst>
      <p:ext uri="{BB962C8B-B14F-4D97-AF65-F5344CB8AC3E}">
        <p14:creationId xmlns:p14="http://schemas.microsoft.com/office/powerpoint/2010/main" xmlns="" val="1800576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70955"/>
          </a:xfrm>
        </p:spPr>
        <p:txBody>
          <a:bodyPr/>
          <a:lstStyle/>
          <a:p>
            <a:r>
              <a:rPr lang="en-US" dirty="0" smtClean="0">
                <a:solidFill>
                  <a:schemeClr val="tx2"/>
                </a:solidFill>
                <a:latin typeface="Gloucester MT Extra Condensed" charset="0"/>
                <a:ea typeface="Gloucester MT Extra Condensed" charset="0"/>
                <a:cs typeface="Gloucester MT Extra Condensed" charset="0"/>
              </a:rPr>
              <a:t>Greens Ledge Light</a:t>
            </a:r>
            <a:endParaRPr lang="en-US"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600" y="930781"/>
            <a:ext cx="10972800" cy="387611"/>
          </a:xfrm>
        </p:spPr>
        <p:txBody>
          <a:bodyPr>
            <a:noAutofit/>
          </a:bodyPr>
          <a:lstStyle/>
          <a:p>
            <a:r>
              <a:rPr lang="en-US" sz="2800" dirty="0">
                <a:latin typeface="Gloucester MT Extra Condensed" charset="0"/>
                <a:ea typeface="Gloucester MT Extra Condensed" charset="0"/>
                <a:cs typeface="Gloucester MT Extra Condensed" charset="0"/>
              </a:rPr>
              <a:t>A Historic Icon of Coastal Connecticut &amp; Our Local Community</a:t>
            </a: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8" name="Rectangle 7"/>
          <p:cNvSpPr/>
          <p:nvPr/>
        </p:nvSpPr>
        <p:spPr>
          <a:xfrm>
            <a:off x="818997" y="4951446"/>
            <a:ext cx="10554011" cy="1862048"/>
          </a:xfrm>
          <a:prstGeom prst="rect">
            <a:avLst/>
          </a:prstGeom>
        </p:spPr>
        <p:txBody>
          <a:bodyPr wrap="square">
            <a:spAutoFit/>
          </a:bodyPr>
          <a:lstStyle/>
          <a:p>
            <a:pPr lvl="0" algn="ctr"/>
            <a:r>
              <a:rPr lang="en-US" sz="2300" dirty="0">
                <a:latin typeface="Abadi MT Condensed Light" charset="0"/>
                <a:ea typeface="Abadi MT Condensed Light" charset="0"/>
                <a:cs typeface="Abadi MT Condensed Light" charset="0"/>
              </a:rPr>
              <a:t>Greens Ledge Light is a historic icon of the gritty and tenacious culture of coastal Connecticut</a:t>
            </a:r>
            <a:r>
              <a:rPr lang="en-US" sz="2300" dirty="0" smtClean="0">
                <a:latin typeface="Abadi MT Condensed Light" charset="0"/>
                <a:ea typeface="Abadi MT Condensed Light" charset="0"/>
                <a:cs typeface="Abadi MT Condensed Light" charset="0"/>
              </a:rPr>
              <a:t>.</a:t>
            </a:r>
            <a:endParaRPr lang="en-US" sz="2300" dirty="0">
              <a:solidFill>
                <a:srgbClr val="181818"/>
              </a:solidFill>
              <a:latin typeface="Abadi MT Condensed Light" charset="0"/>
              <a:ea typeface="Abadi MT Condensed Light" charset="0"/>
              <a:cs typeface="Abadi MT Condensed Light" charset="0"/>
            </a:endParaRPr>
          </a:p>
          <a:p>
            <a:pPr lvl="0" algn="ctr"/>
            <a:r>
              <a:rPr lang="en-US" sz="2300" dirty="0">
                <a:latin typeface="Abadi MT Condensed Light" charset="0"/>
                <a:ea typeface="Abadi MT Condensed Light" charset="0"/>
                <a:cs typeface="Abadi MT Condensed Light" charset="0"/>
              </a:rPr>
              <a:t>Located less than a mile from shore and towering seven stories above the water, the lighthouse has become an awe-inspiring symbol of the local </a:t>
            </a:r>
            <a:r>
              <a:rPr lang="en-US" sz="2300" dirty="0" err="1">
                <a:latin typeface="Abadi MT Condensed Light" charset="0"/>
                <a:ea typeface="Abadi MT Condensed Light" charset="0"/>
                <a:cs typeface="Abadi MT Condensed Light" charset="0"/>
              </a:rPr>
              <a:t>Rowayton</a:t>
            </a:r>
            <a:r>
              <a:rPr lang="en-US" sz="2300" dirty="0">
                <a:latin typeface="Abadi MT Condensed Light" charset="0"/>
                <a:ea typeface="Abadi MT Condensed Light" charset="0"/>
                <a:cs typeface="Abadi MT Condensed Light" charset="0"/>
              </a:rPr>
              <a:t> and Darien community. </a:t>
            </a:r>
            <a:endParaRPr lang="en-US" sz="2300" dirty="0">
              <a:solidFill>
                <a:srgbClr val="181818"/>
              </a:solidFill>
              <a:latin typeface="Abadi MT Condensed Light" charset="0"/>
              <a:ea typeface="Abadi MT Condensed Light" charset="0"/>
              <a:cs typeface="Abadi MT Condensed Light" charset="0"/>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xmlns=""/>
              </a:ext>
            </a:extLst>
          </a:blip>
          <a:srcRect b="-1"/>
          <a:stretch/>
        </p:blipFill>
        <p:spPr>
          <a:xfrm>
            <a:off x="5879765" y="1394255"/>
            <a:ext cx="5702635" cy="3379803"/>
          </a:xfrm>
          <a:prstGeom prst="rect">
            <a:avLst/>
          </a:prstGeom>
          <a:effectLst>
            <a:softEdge rad="139700"/>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09602" y="1436291"/>
            <a:ext cx="5361257" cy="3337767"/>
          </a:xfrm>
          <a:prstGeom prst="rect">
            <a:avLst/>
          </a:prstGeom>
          <a:effectLst>
            <a:softEdge rad="76200"/>
          </a:effectLst>
        </p:spPr>
      </p:pic>
    </p:spTree>
    <p:extLst>
      <p:ext uri="{BB962C8B-B14F-4D97-AF65-F5344CB8AC3E}">
        <p14:creationId xmlns:p14="http://schemas.microsoft.com/office/powerpoint/2010/main" xmlns="" val="112952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7377"/>
            <a:ext cx="10972800" cy="849907"/>
          </a:xfrm>
        </p:spPr>
        <p:txBody>
          <a:bodyPr>
            <a:normAutofit fontScale="90000"/>
          </a:bodyPr>
          <a:lstStyle/>
          <a:p>
            <a:r>
              <a:rPr lang="en-US" dirty="0" smtClean="0">
                <a:solidFill>
                  <a:schemeClr val="tx2"/>
                </a:solidFill>
                <a:latin typeface="Gloucester MT Extra Condensed" charset="0"/>
                <a:ea typeface="Gloucester MT Extra Condensed" charset="0"/>
                <a:cs typeface="Gloucester MT Extra Condensed" charset="0"/>
              </a:rPr>
              <a:t>The Problem</a:t>
            </a:r>
            <a:endParaRPr lang="en-US"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600" y="930188"/>
            <a:ext cx="10972800" cy="387611"/>
          </a:xfrm>
        </p:spPr>
        <p:txBody>
          <a:bodyPr>
            <a:noAutofit/>
          </a:bodyPr>
          <a:lstStyle/>
          <a:p>
            <a:r>
              <a:rPr lang="en-US" sz="2800" dirty="0">
                <a:latin typeface="Gloucester MT Extra Condensed" charset="0"/>
                <a:ea typeface="Gloucester MT Extra Condensed" charset="0"/>
                <a:cs typeface="Gloucester MT Extra Condensed" charset="0"/>
              </a:rPr>
              <a:t>Greens Ledge Light Is In Need of Immediate Restoration Work</a:t>
            </a:r>
          </a:p>
        </p:txBody>
      </p:sp>
      <p:sp>
        <p:nvSpPr>
          <p:cNvPr id="4" name="Subtitle 2"/>
          <p:cNvSpPr txBox="1">
            <a:spLocks/>
          </p:cNvSpPr>
          <p:nvPr/>
        </p:nvSpPr>
        <p:spPr>
          <a:xfrm>
            <a:off x="939525" y="3018160"/>
            <a:ext cx="6002907"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8" name="Rectangle 7"/>
          <p:cNvSpPr/>
          <p:nvPr/>
        </p:nvSpPr>
        <p:spPr>
          <a:xfrm>
            <a:off x="830369" y="1552123"/>
            <a:ext cx="6112065" cy="4462760"/>
          </a:xfrm>
          <a:prstGeom prst="rect">
            <a:avLst/>
          </a:prstGeom>
        </p:spPr>
        <p:txBody>
          <a:bodyPr wrap="square">
            <a:spAutoFit/>
          </a:bodyPr>
          <a:lstStyle/>
          <a:p>
            <a:pPr algn="ctr"/>
            <a:r>
              <a:rPr lang="en-US" sz="2000" dirty="0">
                <a:latin typeface="Abadi MT Condensed Light" charset="0"/>
                <a:ea typeface="Abadi MT Condensed Light" charset="0"/>
                <a:cs typeface="Abadi MT Condensed Light" charset="0"/>
              </a:rPr>
              <a:t>Decades of neglect and recent storms have threatened to erase this historic emblem forever</a:t>
            </a:r>
            <a:r>
              <a:rPr lang="en-US" sz="2000" dirty="0" smtClean="0">
                <a:latin typeface="Abadi MT Condensed Light" charset="0"/>
                <a:ea typeface="Abadi MT Condensed Light" charset="0"/>
                <a:cs typeface="Abadi MT Condensed Light" charset="0"/>
              </a:rPr>
              <a:t>.</a:t>
            </a:r>
          </a:p>
          <a:p>
            <a:pPr algn="ctr"/>
            <a:endParaRPr lang="en-US" sz="2000" dirty="0" smtClean="0">
              <a:latin typeface="Abadi MT Condensed Light" charset="0"/>
              <a:ea typeface="Abadi MT Condensed Light" charset="0"/>
              <a:cs typeface="Abadi MT Condensed Light" charset="0"/>
            </a:endParaRPr>
          </a:p>
          <a:p>
            <a:pPr algn="ctr"/>
            <a:r>
              <a:rPr lang="en-US" sz="2000" dirty="0" smtClean="0">
                <a:latin typeface="Abadi MT Condensed Light" charset="0"/>
                <a:ea typeface="Abadi MT Condensed Light" charset="0"/>
                <a:cs typeface="Abadi MT Condensed Light" charset="0"/>
              </a:rPr>
              <a:t>Green’s </a:t>
            </a:r>
            <a:r>
              <a:rPr lang="en-US" sz="2000" dirty="0">
                <a:latin typeface="Abadi MT Condensed Light" charset="0"/>
                <a:ea typeface="Abadi MT Condensed Light" charset="0"/>
                <a:cs typeface="Abadi MT Condensed Light" charset="0"/>
              </a:rPr>
              <a:t>Ledge Light is currently listed as in “Deteriorated” condition by the </a:t>
            </a:r>
            <a:r>
              <a:rPr lang="en-US" sz="2000" dirty="0">
                <a:solidFill>
                  <a:srgbClr val="181818"/>
                </a:solidFill>
                <a:latin typeface="Abadi MT Condensed Light" charset="0"/>
                <a:ea typeface="Abadi MT Condensed Light" charset="0"/>
                <a:cs typeface="Abadi MT Condensed Light" charset="0"/>
              </a:rPr>
              <a:t>National Register of Historic Places, just one level above “Ruins</a:t>
            </a:r>
            <a:r>
              <a:rPr lang="en-US" sz="2000" dirty="0" smtClean="0">
                <a:solidFill>
                  <a:srgbClr val="181818"/>
                </a:solidFill>
                <a:latin typeface="Abadi MT Condensed Light" charset="0"/>
                <a:ea typeface="Abadi MT Condensed Light" charset="0"/>
                <a:cs typeface="Abadi MT Condensed Light" charset="0"/>
              </a:rPr>
              <a:t>.”</a:t>
            </a:r>
          </a:p>
          <a:p>
            <a:pPr algn="ctr"/>
            <a:endParaRPr lang="en-US" sz="2000" dirty="0" smtClean="0">
              <a:solidFill>
                <a:srgbClr val="181818"/>
              </a:solidFill>
              <a:latin typeface="Abadi MT Condensed Light" charset="0"/>
              <a:ea typeface="Abadi MT Condensed Light" charset="0"/>
              <a:cs typeface="Abadi MT Condensed Light" charset="0"/>
            </a:endParaRPr>
          </a:p>
          <a:p>
            <a:pPr algn="ctr"/>
            <a:r>
              <a:rPr lang="en-US" sz="2000" dirty="0" smtClean="0">
                <a:solidFill>
                  <a:srgbClr val="181818"/>
                </a:solidFill>
                <a:latin typeface="Abadi MT Condensed Light" charset="0"/>
                <a:ea typeface="Abadi MT Condensed Light" charset="0"/>
                <a:cs typeface="Abadi MT Condensed Light" charset="0"/>
              </a:rPr>
              <a:t>Structural </a:t>
            </a:r>
            <a:r>
              <a:rPr lang="en-US" sz="2000" dirty="0">
                <a:solidFill>
                  <a:srgbClr val="181818"/>
                </a:solidFill>
                <a:latin typeface="Abadi MT Condensed Light" charset="0"/>
                <a:ea typeface="Abadi MT Condensed Light" charset="0"/>
                <a:cs typeface="Abadi MT Condensed Light" charset="0"/>
              </a:rPr>
              <a:t>engineers have determined that in its current condition, there is significant risk that Greens Ledge could be destroyed in another major storm event.</a:t>
            </a:r>
          </a:p>
          <a:p>
            <a:pPr algn="ctr"/>
            <a:endParaRPr lang="en-US" sz="2000" dirty="0">
              <a:solidFill>
                <a:srgbClr val="181818"/>
              </a:solidFill>
              <a:latin typeface="Abadi MT Condensed Light" charset="0"/>
              <a:ea typeface="Abadi MT Condensed Light" charset="0"/>
              <a:cs typeface="Abadi MT Condensed Light" charset="0"/>
            </a:endParaRPr>
          </a:p>
          <a:p>
            <a:pPr algn="ctr"/>
            <a:r>
              <a:rPr lang="en-US" sz="2000" dirty="0">
                <a:solidFill>
                  <a:srgbClr val="181818"/>
                </a:solidFill>
                <a:latin typeface="Abadi MT Condensed Light" charset="0"/>
                <a:ea typeface="Abadi MT Condensed Light" charset="0"/>
                <a:cs typeface="Abadi MT Condensed Light" charset="0"/>
              </a:rPr>
              <a:t>Significant restoration work needs to be done </a:t>
            </a:r>
            <a:r>
              <a:rPr lang="en-US" sz="2200" dirty="0">
                <a:solidFill>
                  <a:srgbClr val="181818"/>
                </a:solidFill>
                <a:latin typeface="Abadi MT Condensed Light" charset="0"/>
                <a:ea typeface="Abadi MT Condensed Light" charset="0"/>
                <a:cs typeface="Abadi MT Condensed Light" charset="0"/>
              </a:rPr>
              <a:t>to </a:t>
            </a:r>
            <a:r>
              <a:rPr lang="en-US" sz="2000" dirty="0">
                <a:solidFill>
                  <a:srgbClr val="181818"/>
                </a:solidFill>
                <a:latin typeface="Abadi MT Condensed Light" charset="0"/>
                <a:ea typeface="Abadi MT Condensed Light" charset="0"/>
                <a:cs typeface="Abadi MT Condensed Light" charset="0"/>
              </a:rPr>
              <a:t>keep Greens Ledge Light standing.</a:t>
            </a:r>
            <a:endParaRPr lang="en-US" sz="2000" dirty="0"/>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942434" y="4130418"/>
            <a:ext cx="4596135" cy="2532564"/>
          </a:xfrm>
          <a:prstGeom prst="rect">
            <a:avLst/>
          </a:prstGeom>
          <a:effectLst>
            <a:softEdge rad="165100"/>
          </a:effectLst>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300337" y="1358287"/>
            <a:ext cx="4238233" cy="2756292"/>
          </a:xfrm>
          <a:prstGeom prst="rect">
            <a:avLst/>
          </a:prstGeom>
          <a:effectLst>
            <a:softEdge rad="76200"/>
          </a:effectLst>
        </p:spPr>
      </p:pic>
    </p:spTree>
    <p:extLst>
      <p:ext uri="{BB962C8B-B14F-4D97-AF65-F5344CB8AC3E}">
        <p14:creationId xmlns:p14="http://schemas.microsoft.com/office/powerpoint/2010/main" xmlns="" val="92469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
            <a:ext cx="10972800" cy="858561"/>
          </a:xfrm>
        </p:spPr>
        <p:txBody>
          <a:bodyPr>
            <a:normAutofit fontScale="90000"/>
          </a:bodyPr>
          <a:lstStyle/>
          <a:p>
            <a:r>
              <a:rPr lang="en-US" dirty="0" smtClean="0">
                <a:solidFill>
                  <a:schemeClr val="tx2"/>
                </a:solidFill>
                <a:latin typeface="Gloucester MT Extra Condensed" charset="0"/>
                <a:ea typeface="Gloucester MT Extra Condensed" charset="0"/>
                <a:cs typeface="Gloucester MT Extra Condensed" charset="0"/>
              </a:rPr>
              <a:t>The Problem</a:t>
            </a:r>
            <a:endParaRPr lang="en-US"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599" y="836727"/>
            <a:ext cx="10972800" cy="387611"/>
          </a:xfrm>
        </p:spPr>
        <p:txBody>
          <a:bodyPr>
            <a:noAutofit/>
          </a:bodyPr>
          <a:lstStyle/>
          <a:p>
            <a:r>
              <a:rPr lang="en-US" sz="2800" dirty="0">
                <a:latin typeface="Gloucester MT Extra Condensed" charset="0"/>
                <a:ea typeface="Gloucester MT Extra Condensed" charset="0"/>
                <a:cs typeface="Gloucester MT Extra Condensed" charset="0"/>
              </a:rPr>
              <a:t>Case Study: Old Orchard Light &amp; Deer Island Light</a:t>
            </a: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5" name="Rectangle 4"/>
          <p:cNvSpPr/>
          <p:nvPr/>
        </p:nvSpPr>
        <p:spPr>
          <a:xfrm>
            <a:off x="1060270" y="1318979"/>
            <a:ext cx="10071463" cy="1384995"/>
          </a:xfrm>
          <a:prstGeom prst="rect">
            <a:avLst/>
          </a:prstGeom>
        </p:spPr>
        <p:txBody>
          <a:bodyPr wrap="square">
            <a:spAutoFit/>
          </a:bodyPr>
          <a:lstStyle/>
          <a:p>
            <a:pPr lvl="0" algn="ctr">
              <a:lnSpc>
                <a:spcPct val="50000"/>
              </a:lnSpc>
            </a:pPr>
            <a:endParaRPr lang="en-US" sz="2400" dirty="0">
              <a:latin typeface="Abadi MT Condensed Light" charset="0"/>
              <a:ea typeface="Abadi MT Condensed Light" charset="0"/>
              <a:cs typeface="Abadi MT Condensed Light" charset="0"/>
            </a:endParaRPr>
          </a:p>
          <a:p>
            <a:pPr lvl="0" algn="ctr"/>
            <a:r>
              <a:rPr lang="en-US" sz="2400" dirty="0">
                <a:latin typeface="Abadi MT Condensed Light" charset="0"/>
                <a:ea typeface="Abadi MT Condensed Light" charset="0"/>
                <a:cs typeface="Abadi MT Condensed Light" charset="0"/>
              </a:rPr>
              <a:t>Old Orchard Light, an identically constructed lighthouse in New York, tragically collapsed during Hurricane Sandy. Deer Island Light, another identical lighthouse in Boston Harbor, was dismantled after local restoration efforts failed to raise enough funding.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09601" y="3207441"/>
            <a:ext cx="5647815" cy="2841849"/>
          </a:xfrm>
          <a:prstGeom prst="rect">
            <a:avLst/>
          </a:prstGeom>
          <a:effectLst>
            <a:softEdge rad="88900"/>
          </a:effectLst>
        </p:spPr>
      </p:pic>
      <p:pic>
        <p:nvPicPr>
          <p:cNvPr id="9" name="Picture 8"/>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110989" y="3079246"/>
            <a:ext cx="5618360" cy="3098236"/>
          </a:xfrm>
          <a:prstGeom prst="rect">
            <a:avLst/>
          </a:prstGeom>
          <a:effectLst>
            <a:softEdge rad="215900"/>
          </a:effectLst>
        </p:spPr>
      </p:pic>
      <p:sp>
        <p:nvSpPr>
          <p:cNvPr id="11" name="Rectangle 10"/>
          <p:cNvSpPr/>
          <p:nvPr/>
        </p:nvSpPr>
        <p:spPr>
          <a:xfrm>
            <a:off x="1590985" y="6177481"/>
            <a:ext cx="3735923" cy="369332"/>
          </a:xfrm>
          <a:prstGeom prst="rect">
            <a:avLst/>
          </a:prstGeom>
        </p:spPr>
        <p:txBody>
          <a:bodyPr wrap="square">
            <a:spAutoFit/>
          </a:bodyPr>
          <a:lstStyle/>
          <a:p>
            <a:pPr lvl="0" algn="ctr"/>
            <a:r>
              <a:rPr lang="en-US" dirty="0">
                <a:latin typeface="Abadi MT Condensed Light" charset="0"/>
                <a:ea typeface="Abadi MT Condensed Light" charset="0"/>
                <a:cs typeface="Abadi MT Condensed Light" charset="0"/>
              </a:rPr>
              <a:t>Old Orchard Light, New York</a:t>
            </a:r>
          </a:p>
        </p:txBody>
      </p:sp>
      <p:sp>
        <p:nvSpPr>
          <p:cNvPr id="12" name="Rectangle 11"/>
          <p:cNvSpPr/>
          <p:nvPr/>
        </p:nvSpPr>
        <p:spPr>
          <a:xfrm>
            <a:off x="7052209" y="6177481"/>
            <a:ext cx="3735923" cy="369332"/>
          </a:xfrm>
          <a:prstGeom prst="rect">
            <a:avLst/>
          </a:prstGeom>
        </p:spPr>
        <p:txBody>
          <a:bodyPr wrap="square">
            <a:spAutoFit/>
          </a:bodyPr>
          <a:lstStyle/>
          <a:p>
            <a:pPr lvl="0" algn="ctr"/>
            <a:r>
              <a:rPr lang="en-US" dirty="0">
                <a:latin typeface="Abadi MT Condensed Light" charset="0"/>
                <a:ea typeface="Abadi MT Condensed Light" charset="0"/>
                <a:cs typeface="Abadi MT Condensed Light" charset="0"/>
              </a:rPr>
              <a:t>Deer Island Light, Boston</a:t>
            </a:r>
          </a:p>
        </p:txBody>
      </p:sp>
    </p:spTree>
    <p:extLst>
      <p:ext uri="{BB962C8B-B14F-4D97-AF65-F5344CB8AC3E}">
        <p14:creationId xmlns:p14="http://schemas.microsoft.com/office/powerpoint/2010/main" xmlns="" val="1169281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694" y="2"/>
            <a:ext cx="9704615" cy="1051287"/>
          </a:xfrm>
        </p:spPr>
        <p:txBody>
          <a:bodyPr/>
          <a:lstStyle/>
          <a:p>
            <a:r>
              <a:rPr lang="en-US" dirty="0" smtClean="0">
                <a:solidFill>
                  <a:schemeClr val="tx2"/>
                </a:solidFill>
                <a:latin typeface="Gloucester MT Extra Condensed" charset="0"/>
                <a:ea typeface="Gloucester MT Extra Condensed" charset="0"/>
                <a:cs typeface="Gloucester MT Extra Condensed" charset="0"/>
              </a:rPr>
              <a:t>The Problem</a:t>
            </a:r>
            <a:endParaRPr lang="en-US" dirty="0">
              <a:solidFill>
                <a:schemeClr val="tx2"/>
              </a:solidFill>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366583" y="2972509"/>
            <a:ext cx="7158683" cy="37996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891" indent="-342891" algn="l">
              <a:buFont typeface="Arial" charset="0"/>
              <a:buChar char="•"/>
            </a:pPr>
            <a:endParaRPr lang="en-US" dirty="0">
              <a:latin typeface="Gloucester MT Extra Condensed" charset="0"/>
              <a:ea typeface="Gloucester MT Extra Condensed" charset="0"/>
              <a:cs typeface="Gloucester MT Extra Condensed" charset="0"/>
            </a:endParaRPr>
          </a:p>
        </p:txBody>
      </p:sp>
      <p:sp>
        <p:nvSpPr>
          <p:cNvPr id="8" name="Subtitle 7"/>
          <p:cNvSpPr>
            <a:spLocks noGrp="1"/>
          </p:cNvSpPr>
          <p:nvPr>
            <p:ph type="subTitle" idx="1"/>
          </p:nvPr>
        </p:nvSpPr>
        <p:spPr>
          <a:xfrm>
            <a:off x="149903" y="1382702"/>
            <a:ext cx="11800555" cy="923330"/>
          </a:xfrm>
          <a:prstGeom prst="rect">
            <a:avLst/>
          </a:prstGeom>
        </p:spPr>
        <p:txBody>
          <a:bodyPr wrap="square">
            <a:spAutoFit/>
          </a:bodyPr>
          <a:lstStyle/>
          <a:p>
            <a:pPr lvl="0"/>
            <a:r>
              <a:rPr lang="en-US" sz="2000" dirty="0">
                <a:latin typeface="Abadi MT Condensed Light" charset="0"/>
                <a:ea typeface="Abadi MT Condensed Light" charset="0"/>
                <a:cs typeface="Abadi MT Condensed Light" charset="0"/>
              </a:rPr>
              <a:t>Like Greens Ledge, these were active lighthouses, critical infrastructure maintained by the US Coast Guard. Their collapse required the constructed tall metal “skeleton tower light beacons, a structure similar to a cell tower.</a:t>
            </a:r>
          </a:p>
        </p:txBody>
      </p:sp>
      <p:sp>
        <p:nvSpPr>
          <p:cNvPr id="9" name="Subtitle 2"/>
          <p:cNvSpPr txBox="1">
            <a:spLocks/>
          </p:cNvSpPr>
          <p:nvPr/>
        </p:nvSpPr>
        <p:spPr>
          <a:xfrm>
            <a:off x="0" y="984321"/>
            <a:ext cx="12192000" cy="430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dirty="0">
                <a:latin typeface="Gloucester MT Extra Condensed" charset="0"/>
                <a:ea typeface="Gloucester MT Extra Condensed" charset="0"/>
                <a:cs typeface="Gloucester MT Extra Condensed" charset="0"/>
              </a:rPr>
              <a:t>Greens Ledge Light Is In Need of Immediate Restoration Work</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8382269" y="2223208"/>
            <a:ext cx="3349695" cy="4634792"/>
          </a:xfrm>
          <a:prstGeom prst="rect">
            <a:avLst/>
          </a:prstGeom>
          <a:effectLst>
            <a:softEdge rad="88900"/>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43626" y="2394949"/>
            <a:ext cx="3683804" cy="4391096"/>
          </a:xfrm>
          <a:prstGeom prst="rect">
            <a:avLst/>
          </a:prstGeom>
          <a:effectLst>
            <a:softEdge rad="88900"/>
          </a:effectLst>
        </p:spPr>
      </p:pic>
      <p:pic>
        <p:nvPicPr>
          <p:cNvPr id="10" name="Picture 9"/>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3945925" y="4349941"/>
            <a:ext cx="4217849" cy="2561563"/>
          </a:xfrm>
          <a:prstGeom prst="rect">
            <a:avLst/>
          </a:prstGeom>
          <a:effectLst>
            <a:softEdge rad="88900"/>
          </a:effectLst>
        </p:spPr>
      </p:pic>
      <p:pic>
        <p:nvPicPr>
          <p:cNvPr id="3" name="Picture 2"/>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4365937" y="2208132"/>
            <a:ext cx="3368483" cy="2141811"/>
          </a:xfrm>
          <a:prstGeom prst="rect">
            <a:avLst/>
          </a:prstGeom>
          <a:effectLst>
            <a:softEdge rad="88900"/>
          </a:effectLst>
        </p:spPr>
      </p:pic>
    </p:spTree>
    <p:extLst>
      <p:ext uri="{BB962C8B-B14F-4D97-AF65-F5344CB8AC3E}">
        <p14:creationId xmlns:p14="http://schemas.microsoft.com/office/powerpoint/2010/main" xmlns="" val="2142412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462" y="2"/>
            <a:ext cx="8734153" cy="946159"/>
          </a:xfrm>
        </p:spPr>
        <p:txBody>
          <a:bodyPr/>
          <a:lstStyle/>
          <a:p>
            <a:r>
              <a:rPr lang="en-US" dirty="0" smtClean="0">
                <a:solidFill>
                  <a:schemeClr val="tx2"/>
                </a:solidFill>
                <a:latin typeface="Gloucester MT Extra Condensed" charset="0"/>
                <a:ea typeface="Gloucester MT Extra Condensed" charset="0"/>
                <a:cs typeface="Gloucester MT Extra Condensed" charset="0"/>
              </a:rPr>
              <a:t>The Problem</a:t>
            </a:r>
            <a:endParaRPr lang="en-US" dirty="0">
              <a:solidFill>
                <a:schemeClr val="tx2"/>
              </a:solidFill>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36462" y="2392783"/>
            <a:ext cx="8919073" cy="3977004"/>
          </a:xfrm>
          <a:prstGeom prst="rect">
            <a:avLst/>
          </a:prstGeom>
          <a:effectLst>
            <a:softEdge rad="114300"/>
          </a:effectLst>
        </p:spPr>
      </p:pic>
      <p:sp>
        <p:nvSpPr>
          <p:cNvPr id="8" name="Subtitle 7"/>
          <p:cNvSpPr>
            <a:spLocks noGrp="1"/>
          </p:cNvSpPr>
          <p:nvPr>
            <p:ph type="subTitle" idx="1"/>
          </p:nvPr>
        </p:nvSpPr>
        <p:spPr>
          <a:xfrm>
            <a:off x="681260" y="1356477"/>
            <a:ext cx="10672541" cy="757130"/>
          </a:xfrm>
          <a:prstGeom prst="rect">
            <a:avLst/>
          </a:prstGeom>
        </p:spPr>
        <p:txBody>
          <a:bodyPr wrap="square">
            <a:spAutoFit/>
          </a:bodyPr>
          <a:lstStyle/>
          <a:p>
            <a:r>
              <a:rPr lang="en-US" dirty="0" smtClean="0">
                <a:solidFill>
                  <a:srgbClr val="181818"/>
                </a:solidFill>
                <a:latin typeface="Abadi MT Condensed Light" charset="0"/>
                <a:ea typeface="Abadi MT Condensed Light" charset="0"/>
                <a:cs typeface="Abadi MT Condensed Light" charset="0"/>
              </a:rPr>
              <a:t>By </a:t>
            </a:r>
            <a:r>
              <a:rPr lang="en-US" dirty="0">
                <a:solidFill>
                  <a:srgbClr val="181818"/>
                </a:solidFill>
                <a:latin typeface="Abadi MT Condensed Light" charset="0"/>
                <a:ea typeface="Abadi MT Condensed Light" charset="0"/>
                <a:cs typeface="Abadi MT Condensed Light" charset="0"/>
              </a:rPr>
              <a:t>all indications, if Greens Ledge were to </a:t>
            </a:r>
            <a:r>
              <a:rPr lang="en-US" dirty="0" smtClean="0">
                <a:solidFill>
                  <a:srgbClr val="181818"/>
                </a:solidFill>
                <a:latin typeface="Abadi MT Condensed Light" charset="0"/>
                <a:ea typeface="Abadi MT Condensed Light" charset="0"/>
                <a:cs typeface="Abadi MT Condensed Light" charset="0"/>
              </a:rPr>
              <a:t>structurally fail, </a:t>
            </a:r>
            <a:r>
              <a:rPr lang="en-US" dirty="0">
                <a:solidFill>
                  <a:srgbClr val="181818"/>
                </a:solidFill>
                <a:latin typeface="Abadi MT Condensed Light" charset="0"/>
                <a:ea typeface="Abadi MT Condensed Light" charset="0"/>
                <a:cs typeface="Abadi MT Condensed Light" charset="0"/>
              </a:rPr>
              <a:t>a </a:t>
            </a:r>
            <a:r>
              <a:rPr lang="en-US" dirty="0" smtClean="0">
                <a:solidFill>
                  <a:srgbClr val="181818"/>
                </a:solidFill>
                <a:latin typeface="Abadi MT Condensed Light" charset="0"/>
                <a:ea typeface="Abadi MT Condensed Light" charset="0"/>
                <a:cs typeface="Abadi MT Condensed Light" charset="0"/>
              </a:rPr>
              <a:t>tall metal “skeleton” light tower could be </a:t>
            </a:r>
            <a:r>
              <a:rPr lang="en-US" dirty="0">
                <a:solidFill>
                  <a:srgbClr val="181818"/>
                </a:solidFill>
                <a:latin typeface="Abadi MT Condensed Light" charset="0"/>
                <a:ea typeface="Abadi MT Condensed Light" charset="0"/>
                <a:cs typeface="Abadi MT Condensed Light" charset="0"/>
              </a:rPr>
              <a:t>built in its place, forever impairing the view of Long Island Sound from </a:t>
            </a:r>
            <a:r>
              <a:rPr lang="en-US" dirty="0" err="1">
                <a:solidFill>
                  <a:srgbClr val="181818"/>
                </a:solidFill>
                <a:latin typeface="Abadi MT Condensed Light" charset="0"/>
                <a:ea typeface="Abadi MT Condensed Light" charset="0"/>
                <a:cs typeface="Abadi MT Condensed Light" charset="0"/>
              </a:rPr>
              <a:t>Rowayton</a:t>
            </a:r>
            <a:r>
              <a:rPr lang="en-US" dirty="0">
                <a:solidFill>
                  <a:srgbClr val="181818"/>
                </a:solidFill>
                <a:latin typeface="Abadi MT Condensed Light" charset="0"/>
                <a:ea typeface="Abadi MT Condensed Light" charset="0"/>
                <a:cs typeface="Abadi MT Condensed Light" charset="0"/>
              </a:rPr>
              <a:t> and Darien</a:t>
            </a:r>
            <a:r>
              <a:rPr lang="en-US" dirty="0" smtClean="0">
                <a:solidFill>
                  <a:srgbClr val="181818"/>
                </a:solidFill>
                <a:latin typeface="Abadi MT Condensed Light" charset="0"/>
                <a:ea typeface="Abadi MT Condensed Light" charset="0"/>
                <a:cs typeface="Abadi MT Condensed Light" charset="0"/>
              </a:rPr>
              <a:t>. </a:t>
            </a:r>
          </a:p>
        </p:txBody>
      </p:sp>
      <p:sp>
        <p:nvSpPr>
          <p:cNvPr id="9" name="Subtitle 2"/>
          <p:cNvSpPr txBox="1">
            <a:spLocks/>
          </p:cNvSpPr>
          <p:nvPr/>
        </p:nvSpPr>
        <p:spPr>
          <a:xfrm>
            <a:off x="517136" y="885889"/>
            <a:ext cx="10972800" cy="387611"/>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2160" dirty="0">
                <a:latin typeface="Gloucester MT Extra Condensed" charset="0"/>
                <a:ea typeface="Gloucester MT Extra Condensed" charset="0"/>
                <a:cs typeface="Gloucester MT Extra Condensed" charset="0"/>
              </a:rPr>
              <a:t>Greens Ledge Light Is In Need of Immediate Restoration Work</a:t>
            </a:r>
          </a:p>
        </p:txBody>
      </p:sp>
      <p:sp>
        <p:nvSpPr>
          <p:cNvPr id="3" name="Slide Number Placeholder 2"/>
          <p:cNvSpPr>
            <a:spLocks noGrp="1"/>
          </p:cNvSpPr>
          <p:nvPr>
            <p:ph type="sldNum" sz="quarter" idx="12"/>
          </p:nvPr>
        </p:nvSpPr>
        <p:spPr/>
        <p:txBody>
          <a:bodyPr/>
          <a:lstStyle/>
          <a:p>
            <a:fld id="{68B678DF-E836-A74F-B997-C151C79A09DA}" type="slidenum">
              <a:rPr lang="en-US" smtClean="0"/>
              <a:pPr/>
              <a:t>6</a:t>
            </a:fld>
            <a:endParaRPr lang="en-US" dirty="0"/>
          </a:p>
        </p:txBody>
      </p:sp>
      <p:sp>
        <p:nvSpPr>
          <p:cNvPr id="10" name="Subtitle 7"/>
          <p:cNvSpPr txBox="1">
            <a:spLocks/>
          </p:cNvSpPr>
          <p:nvPr/>
        </p:nvSpPr>
        <p:spPr>
          <a:xfrm>
            <a:off x="8917786" y="6437871"/>
            <a:ext cx="1351591" cy="313932"/>
          </a:xfrm>
          <a:prstGeom prst="rect">
            <a:avLst/>
          </a:prstGeom>
        </p:spPr>
        <p:txBody>
          <a:bodyPr vert="horz" wrap="square" lIns="91440" tIns="45720" rIns="91440" bIns="45720" rtlCol="0">
            <a:spAutoFit/>
          </a:bodyPr>
          <a:lstStyle>
            <a:lvl1pPr marL="0" indent="0" algn="ctr" defTabSz="822960" rtl="0" eaLnBrk="1" latinLnBrk="0" hangingPunct="1">
              <a:lnSpc>
                <a:spcPct val="90000"/>
              </a:lnSpc>
              <a:spcBef>
                <a:spcPts val="900"/>
              </a:spcBef>
              <a:buFont typeface="Arial" panose="020B0604020202020204" pitchFamily="34" charset="0"/>
              <a:buNone/>
              <a:defRPr sz="2160" kern="1200">
                <a:solidFill>
                  <a:schemeClr val="tx1"/>
                </a:solidFill>
                <a:latin typeface="+mn-lt"/>
                <a:ea typeface="+mn-ea"/>
                <a:cs typeface="+mn-cs"/>
              </a:defRPr>
            </a:lvl1pPr>
            <a:lvl2pPr marL="411480" indent="0" algn="ctr" defTabSz="822960" rtl="0" eaLnBrk="1" latinLnBrk="0" hangingPunct="1">
              <a:lnSpc>
                <a:spcPct val="90000"/>
              </a:lnSpc>
              <a:spcBef>
                <a:spcPts val="450"/>
              </a:spcBef>
              <a:buFont typeface="Arial" panose="020B0604020202020204" pitchFamily="34" charset="0"/>
              <a:buNone/>
              <a:defRPr sz="1800" kern="1200">
                <a:solidFill>
                  <a:schemeClr val="tx1"/>
                </a:solidFill>
                <a:latin typeface="+mn-lt"/>
                <a:ea typeface="+mn-ea"/>
                <a:cs typeface="+mn-cs"/>
              </a:defRPr>
            </a:lvl2pPr>
            <a:lvl3pPr marL="822960" indent="0" algn="ctr" defTabSz="822960" rtl="0" eaLnBrk="1" latinLnBrk="0" hangingPunct="1">
              <a:lnSpc>
                <a:spcPct val="90000"/>
              </a:lnSpc>
              <a:spcBef>
                <a:spcPts val="450"/>
              </a:spcBef>
              <a:buFont typeface="Arial" panose="020B0604020202020204" pitchFamily="34" charset="0"/>
              <a:buNone/>
              <a:defRPr sz="1620" kern="1200">
                <a:solidFill>
                  <a:schemeClr val="tx1"/>
                </a:solidFill>
                <a:latin typeface="+mn-lt"/>
                <a:ea typeface="+mn-ea"/>
                <a:cs typeface="+mn-cs"/>
              </a:defRPr>
            </a:lvl3pPr>
            <a:lvl4pPr marL="12344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4pPr>
            <a:lvl5pPr marL="164592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5pPr>
            <a:lvl6pPr marL="205740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6pPr>
            <a:lvl7pPr marL="246888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7pPr>
            <a:lvl8pPr marL="288036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8pPr>
            <a:lvl9pPr marL="3291840" indent="0" algn="ctr" defTabSz="822960" rtl="0" eaLnBrk="1" latinLnBrk="0" hangingPunct="1">
              <a:lnSpc>
                <a:spcPct val="90000"/>
              </a:lnSpc>
              <a:spcBef>
                <a:spcPts val="450"/>
              </a:spcBef>
              <a:buFont typeface="Arial" panose="020B0604020202020204" pitchFamily="34" charset="0"/>
              <a:buNone/>
              <a:defRPr sz="1440" kern="1200">
                <a:solidFill>
                  <a:schemeClr val="tx1"/>
                </a:solidFill>
                <a:latin typeface="+mn-lt"/>
                <a:ea typeface="+mn-ea"/>
                <a:cs typeface="+mn-cs"/>
              </a:defRPr>
            </a:lvl9pPr>
          </a:lstStyle>
          <a:p>
            <a:r>
              <a:rPr lang="en-US" sz="1600" dirty="0">
                <a:solidFill>
                  <a:srgbClr val="181818"/>
                </a:solidFill>
                <a:latin typeface="Abadi MT Condensed Light" charset="0"/>
                <a:ea typeface="Abadi MT Condensed Light" charset="0"/>
                <a:cs typeface="Abadi MT Condensed Light" charset="0"/>
              </a:rPr>
              <a:t>*Rendering</a:t>
            </a:r>
          </a:p>
        </p:txBody>
      </p:sp>
    </p:spTree>
    <p:extLst>
      <p:ext uri="{BB962C8B-B14F-4D97-AF65-F5344CB8AC3E}">
        <p14:creationId xmlns:p14="http://schemas.microsoft.com/office/powerpoint/2010/main" xmlns="" val="2106364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70954"/>
          </a:xfrm>
        </p:spPr>
        <p:txBody>
          <a:bodyPr/>
          <a:lstStyle/>
          <a:p>
            <a:r>
              <a:rPr lang="en-US" dirty="0" smtClean="0">
                <a:solidFill>
                  <a:schemeClr val="tx2"/>
                </a:solidFill>
                <a:latin typeface="Gloucester MT Extra Condensed" charset="0"/>
                <a:ea typeface="Gloucester MT Extra Condensed" charset="0"/>
                <a:cs typeface="Gloucester MT Extra Condensed" charset="0"/>
              </a:rPr>
              <a:t>Our Organization</a:t>
            </a:r>
            <a:endParaRPr lang="en-US" dirty="0">
              <a:solidFill>
                <a:schemeClr val="tx2"/>
              </a:solidFill>
              <a:latin typeface="Gloucester MT Extra Condensed" charset="0"/>
              <a:ea typeface="Gloucester MT Extra Condensed" charset="0"/>
              <a:cs typeface="Gloucester MT Extra Condensed" charset="0"/>
            </a:endParaRPr>
          </a:p>
        </p:txBody>
      </p:sp>
      <p:sp>
        <p:nvSpPr>
          <p:cNvPr id="4" name="Subtitle 2"/>
          <p:cNvSpPr txBox="1">
            <a:spLocks/>
          </p:cNvSpPr>
          <p:nvPr/>
        </p:nvSpPr>
        <p:spPr>
          <a:xfrm>
            <a:off x="939525" y="3018158"/>
            <a:ext cx="6442814"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10" indent="-308610"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7" name="Rectangle 6"/>
          <p:cNvSpPr/>
          <p:nvPr/>
        </p:nvSpPr>
        <p:spPr>
          <a:xfrm>
            <a:off x="609600" y="578878"/>
            <a:ext cx="10972800" cy="1077218"/>
          </a:xfrm>
          <a:prstGeom prst="rect">
            <a:avLst/>
          </a:prstGeom>
        </p:spPr>
        <p:txBody>
          <a:bodyPr wrap="square">
            <a:spAutoFit/>
          </a:bodyPr>
          <a:lstStyle/>
          <a:p>
            <a:pPr algn="ctr"/>
            <a:endParaRPr lang="en-US" sz="1600" dirty="0">
              <a:latin typeface="Abadi MT Condensed Light" charset="0"/>
              <a:ea typeface="Abadi MT Condensed Light" charset="0"/>
              <a:cs typeface="Abadi MT Condensed Light" charset="0"/>
            </a:endParaRPr>
          </a:p>
          <a:p>
            <a:pPr lvl="0" algn="ctr"/>
            <a:r>
              <a:rPr lang="en-US" sz="1600" dirty="0">
                <a:latin typeface="Abadi MT Condensed Light" charset="0"/>
                <a:ea typeface="Abadi MT Condensed Light" charset="0"/>
                <a:cs typeface="Abadi MT Condensed Light" charset="0"/>
              </a:rPr>
              <a:t>The Greens Ledge Light Preservation Society is a 501(c)3 nonprofit organization based in </a:t>
            </a:r>
            <a:r>
              <a:rPr lang="en-US" sz="1600" dirty="0" err="1">
                <a:latin typeface="Abadi MT Condensed Light" charset="0"/>
                <a:ea typeface="Abadi MT Condensed Light" charset="0"/>
                <a:cs typeface="Abadi MT Condensed Light" charset="0"/>
              </a:rPr>
              <a:t>Rowayton</a:t>
            </a:r>
            <a:r>
              <a:rPr lang="en-US" sz="1600" dirty="0">
                <a:latin typeface="Abadi MT Condensed Light" charset="0"/>
                <a:ea typeface="Abadi MT Condensed Light" charset="0"/>
                <a:cs typeface="Abadi MT Condensed Light" charset="0"/>
              </a:rPr>
              <a:t>, Connecticut. Our Board is composed of lifelong local residents and passionate stewards who have been inspired by this historic lighthouse.</a:t>
            </a:r>
          </a:p>
        </p:txBody>
      </p:sp>
      <p:sp>
        <p:nvSpPr>
          <p:cNvPr id="11" name="TextBox 10"/>
          <p:cNvSpPr txBox="1"/>
          <p:nvPr/>
        </p:nvSpPr>
        <p:spPr>
          <a:xfrm>
            <a:off x="8635014" y="2067192"/>
            <a:ext cx="3316354" cy="2554545"/>
          </a:xfrm>
          <a:prstGeom prst="rect">
            <a:avLst/>
          </a:prstGeom>
          <a:noFill/>
        </p:spPr>
        <p:txBody>
          <a:bodyPr wrap="square" rtlCol="0">
            <a:spAutoFit/>
          </a:bodyPr>
          <a:lstStyle/>
          <a:p>
            <a:pPr lvl="0" algn="ctr"/>
            <a:r>
              <a:rPr lang="en-US" sz="2000" b="1" u="sng" dirty="0">
                <a:latin typeface="Abadi MT Condensed Light" charset="0"/>
                <a:ea typeface="Abadi MT Condensed Light" charset="0"/>
                <a:cs typeface="Abadi MT Condensed Light" charset="0"/>
              </a:rPr>
              <a:t>Board Members</a:t>
            </a:r>
            <a:r>
              <a:rPr lang="en-US" sz="2000" dirty="0">
                <a:latin typeface="Abadi MT Condensed Light" charset="0"/>
                <a:ea typeface="Abadi MT Condensed Light" charset="0"/>
                <a:cs typeface="Abadi MT Condensed Light" charset="0"/>
              </a:rPr>
              <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Tim Pettee, </a:t>
            </a:r>
            <a:r>
              <a:rPr lang="en-US" sz="2000" dirty="0" smtClean="0">
                <a:latin typeface="Abadi MT Condensed Light" charset="0"/>
                <a:ea typeface="Abadi MT Condensed Light" charset="0"/>
                <a:cs typeface="Abadi MT Condensed Light" charset="0"/>
              </a:rPr>
              <a:t>President</a:t>
            </a:r>
          </a:p>
          <a:p>
            <a:pPr lvl="0" algn="ctr"/>
            <a:r>
              <a:rPr lang="en-US" sz="2000" dirty="0" smtClean="0">
                <a:latin typeface="Abadi MT Condensed Light" charset="0"/>
                <a:ea typeface="Abadi MT Condensed Light" charset="0"/>
                <a:cs typeface="Abadi MT Condensed Light" charset="0"/>
              </a:rPr>
              <a:t>Peter </a:t>
            </a:r>
            <a:r>
              <a:rPr lang="en-US" sz="2000" dirty="0" err="1" smtClean="0">
                <a:latin typeface="Abadi MT Condensed Light" charset="0"/>
                <a:ea typeface="Abadi MT Condensed Light" charset="0"/>
                <a:cs typeface="Abadi MT Condensed Light" charset="0"/>
              </a:rPr>
              <a:t>Tombros</a:t>
            </a:r>
            <a:r>
              <a:rPr lang="en-US" sz="2000" dirty="0">
                <a:latin typeface="Abadi MT Condensed Light" charset="0"/>
                <a:ea typeface="Abadi MT Condensed Light" charset="0"/>
                <a:cs typeface="Abadi MT Condensed Light" charset="0"/>
              </a:rPr>
              <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Brendan </a:t>
            </a:r>
            <a:r>
              <a:rPr lang="en-US" sz="2000" dirty="0" smtClean="0">
                <a:latin typeface="Abadi MT Condensed Light" charset="0"/>
                <a:ea typeface="Abadi MT Condensed Light" charset="0"/>
                <a:cs typeface="Abadi MT Condensed Light" charset="0"/>
              </a:rPr>
              <a:t>McGee</a:t>
            </a:r>
            <a:r>
              <a:rPr lang="en-US" sz="2000" dirty="0">
                <a:latin typeface="Abadi MT Condensed Light" charset="0"/>
                <a:ea typeface="Abadi MT Condensed Light" charset="0"/>
                <a:cs typeface="Abadi MT Condensed Light" charset="0"/>
              </a:rPr>
              <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Todd Robbins</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Alicia Sullivan</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Shannon </a:t>
            </a:r>
            <a:r>
              <a:rPr lang="en-US" sz="2000" dirty="0" smtClean="0">
                <a:latin typeface="Abadi MT Condensed Light" charset="0"/>
                <a:ea typeface="Abadi MT Condensed Light" charset="0"/>
                <a:cs typeface="Abadi MT Condensed Light" charset="0"/>
              </a:rPr>
              <a:t>Holloway</a:t>
            </a:r>
            <a:r>
              <a:rPr lang="en-US" sz="2000" dirty="0">
                <a:latin typeface="Abadi MT Condensed Light" charset="0"/>
                <a:ea typeface="Abadi MT Condensed Light" charset="0"/>
                <a:cs typeface="Abadi MT Condensed Light" charset="0"/>
              </a:rPr>
              <a:t/>
            </a:r>
            <a:br>
              <a:rPr lang="en-US" sz="2000" dirty="0">
                <a:latin typeface="Abadi MT Condensed Light" charset="0"/>
                <a:ea typeface="Abadi MT Condensed Light" charset="0"/>
                <a:cs typeface="Abadi MT Condensed Light" charset="0"/>
              </a:rPr>
            </a:br>
            <a:r>
              <a:rPr lang="en-US" sz="2000" dirty="0">
                <a:latin typeface="Abadi MT Condensed Light" charset="0"/>
                <a:ea typeface="Abadi MT Condensed Light" charset="0"/>
                <a:cs typeface="Abadi MT Condensed Light" charset="0"/>
              </a:rPr>
              <a:t>Alex Pettee</a:t>
            </a:r>
          </a:p>
        </p:txBody>
      </p:sp>
      <p:pic>
        <p:nvPicPr>
          <p:cNvPr id="3" name="Picture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87107" y="1606571"/>
            <a:ext cx="7897341" cy="3828307"/>
          </a:xfrm>
          <a:prstGeom prst="rect">
            <a:avLst/>
          </a:prstGeom>
        </p:spPr>
      </p:pic>
      <p:sp>
        <p:nvSpPr>
          <p:cNvPr id="10" name="TextBox 9"/>
          <p:cNvSpPr txBox="1"/>
          <p:nvPr/>
        </p:nvSpPr>
        <p:spPr>
          <a:xfrm>
            <a:off x="439929" y="5583593"/>
            <a:ext cx="3995849" cy="1323439"/>
          </a:xfrm>
          <a:prstGeom prst="rect">
            <a:avLst/>
          </a:prstGeom>
          <a:noFill/>
        </p:spPr>
        <p:txBody>
          <a:bodyPr wrap="square" rtlCol="0">
            <a:spAutoFit/>
          </a:bodyPr>
          <a:lstStyle/>
          <a:p>
            <a:pPr lvl="0" algn="ctr"/>
            <a:r>
              <a:rPr lang="en-US" sz="1600" b="1" u="sng" dirty="0" smtClean="0">
                <a:latin typeface="Abadi MT Condensed Light" charset="0"/>
                <a:ea typeface="Abadi MT Condensed Light" charset="0"/>
                <a:cs typeface="Abadi MT Condensed Light" charset="0"/>
              </a:rPr>
              <a:t>Mailing Address</a:t>
            </a:r>
            <a:endParaRPr lang="en-US" sz="1600" b="1" u="sng" dirty="0">
              <a:latin typeface="Abadi MT Condensed Light" charset="0"/>
              <a:ea typeface="Abadi MT Condensed Light" charset="0"/>
              <a:cs typeface="Abadi MT Condensed Light" charset="0"/>
            </a:endParaRPr>
          </a:p>
          <a:p>
            <a:pPr lvl="0" algn="ctr"/>
            <a:r>
              <a:rPr lang="en-US" sz="1600" b="1" dirty="0">
                <a:latin typeface="Abadi MT Condensed Light" charset="0"/>
                <a:ea typeface="Abadi MT Condensed Light" charset="0"/>
                <a:cs typeface="Abadi MT Condensed Light" charset="0"/>
              </a:rPr>
              <a:t>Greens Ledge Light Preservation Society</a:t>
            </a:r>
          </a:p>
          <a:p>
            <a:pPr lvl="0" algn="ctr"/>
            <a:r>
              <a:rPr lang="en-US" sz="1600" b="1" dirty="0" smtClean="0">
                <a:latin typeface="Abadi MT Condensed Light" charset="0"/>
                <a:ea typeface="Abadi MT Condensed Light" charset="0"/>
                <a:cs typeface="Abadi MT Condensed Light" charset="0"/>
              </a:rPr>
              <a:t>PO Box 43</a:t>
            </a:r>
            <a:endParaRPr lang="en-US" sz="1600" b="1" dirty="0">
              <a:latin typeface="Abadi MT Condensed Light" charset="0"/>
              <a:ea typeface="Abadi MT Condensed Light" charset="0"/>
              <a:cs typeface="Abadi MT Condensed Light" charset="0"/>
            </a:endParaRPr>
          </a:p>
          <a:p>
            <a:pPr lvl="0" algn="ctr"/>
            <a:r>
              <a:rPr lang="en-US" sz="1600" b="1" dirty="0" err="1">
                <a:latin typeface="Abadi MT Condensed Light" charset="0"/>
                <a:ea typeface="Abadi MT Condensed Light" charset="0"/>
                <a:cs typeface="Abadi MT Condensed Light" charset="0"/>
              </a:rPr>
              <a:t>Rowayton</a:t>
            </a:r>
            <a:r>
              <a:rPr lang="en-US" sz="1600" b="1" dirty="0">
                <a:latin typeface="Abadi MT Condensed Light" charset="0"/>
                <a:ea typeface="Abadi MT Condensed Light" charset="0"/>
                <a:cs typeface="Abadi MT Condensed Light" charset="0"/>
              </a:rPr>
              <a:t>, CT </a:t>
            </a:r>
            <a:r>
              <a:rPr lang="en-US" sz="1600" b="1" dirty="0" smtClean="0">
                <a:latin typeface="Abadi MT Condensed Light" charset="0"/>
                <a:ea typeface="Abadi MT Condensed Light" charset="0"/>
                <a:cs typeface="Abadi MT Condensed Light" charset="0"/>
              </a:rPr>
              <a:t>06853</a:t>
            </a:r>
            <a:endParaRPr lang="en-US" b="1" dirty="0" smtClean="0">
              <a:latin typeface="Abadi MT Condensed Light" charset="0"/>
              <a:ea typeface="Abadi MT Condensed Light" charset="0"/>
              <a:cs typeface="Abadi MT Condensed Light" charset="0"/>
              <a:hlinkClick r:id="rId4"/>
            </a:endParaRPr>
          </a:p>
        </p:txBody>
      </p:sp>
      <p:sp>
        <p:nvSpPr>
          <p:cNvPr id="8" name="TextBox 7"/>
          <p:cNvSpPr txBox="1"/>
          <p:nvPr/>
        </p:nvSpPr>
        <p:spPr>
          <a:xfrm>
            <a:off x="8915401" y="5839121"/>
            <a:ext cx="2711301" cy="830997"/>
          </a:xfrm>
          <a:prstGeom prst="rect">
            <a:avLst/>
          </a:prstGeom>
          <a:noFill/>
        </p:spPr>
        <p:txBody>
          <a:bodyPr wrap="square" rtlCol="0">
            <a:spAutoFit/>
          </a:bodyPr>
          <a:lstStyle/>
          <a:p>
            <a:pPr lvl="0" algn="ctr"/>
            <a:r>
              <a:rPr lang="en-US" sz="1200" b="1" u="sng" dirty="0" smtClean="0">
                <a:latin typeface="Abadi MT Condensed Light" charset="0"/>
                <a:ea typeface="Abadi MT Condensed Light" charset="0"/>
                <a:cs typeface="Abadi MT Condensed Light" charset="0"/>
              </a:rPr>
              <a:t>Construction Committee</a:t>
            </a:r>
            <a:endParaRPr lang="en-US" sz="1200" dirty="0" smtClean="0">
              <a:latin typeface="Abadi MT Condensed Light" charset="0"/>
              <a:ea typeface="Abadi MT Condensed Light" charset="0"/>
              <a:cs typeface="Abadi MT Condensed Light" charset="0"/>
            </a:endParaRPr>
          </a:p>
          <a:p>
            <a:pPr lvl="0" algn="ctr"/>
            <a:r>
              <a:rPr lang="en-US" sz="1200" dirty="0" smtClean="0">
                <a:latin typeface="Abadi MT Condensed Light" charset="0"/>
                <a:ea typeface="Abadi MT Condensed Light" charset="0"/>
                <a:cs typeface="Abadi MT Condensed Light" charset="0"/>
              </a:rPr>
              <a:t>Brendan McGee </a:t>
            </a:r>
          </a:p>
          <a:p>
            <a:pPr lvl="0" algn="ctr"/>
            <a:r>
              <a:rPr lang="en-US" sz="1200" dirty="0" smtClean="0">
                <a:latin typeface="Abadi MT Condensed Light" charset="0"/>
                <a:ea typeface="Abadi MT Condensed Light" charset="0"/>
                <a:cs typeface="Abadi MT Condensed Light" charset="0"/>
              </a:rPr>
              <a:t>Alex Pettee </a:t>
            </a:r>
          </a:p>
          <a:p>
            <a:pPr lvl="0" algn="ctr"/>
            <a:r>
              <a:rPr lang="en-US" sz="1200" dirty="0" smtClean="0">
                <a:latin typeface="Abadi MT Condensed Light" charset="0"/>
                <a:ea typeface="Abadi MT Condensed Light" charset="0"/>
                <a:cs typeface="Abadi MT Condensed Light" charset="0"/>
              </a:rPr>
              <a:t>Frank </a:t>
            </a:r>
            <a:r>
              <a:rPr lang="en-US" sz="1200" dirty="0" err="1" smtClean="0">
                <a:latin typeface="Abadi MT Condensed Light" charset="0"/>
                <a:ea typeface="Abadi MT Condensed Light" charset="0"/>
                <a:cs typeface="Abadi MT Condensed Light" charset="0"/>
              </a:rPr>
              <a:t>Mullaney</a:t>
            </a:r>
            <a:endParaRPr lang="en-US" sz="1200" dirty="0">
              <a:latin typeface="Abadi MT Condensed Light" charset="0"/>
              <a:ea typeface="Abadi MT Condensed Light" charset="0"/>
              <a:cs typeface="Abadi MT Condensed Light" charset="0"/>
            </a:endParaRPr>
          </a:p>
        </p:txBody>
      </p:sp>
      <p:sp>
        <p:nvSpPr>
          <p:cNvPr id="9" name="TextBox 8"/>
          <p:cNvSpPr txBox="1"/>
          <p:nvPr/>
        </p:nvSpPr>
        <p:spPr>
          <a:xfrm>
            <a:off x="9095130" y="4700697"/>
            <a:ext cx="2334872" cy="1015663"/>
          </a:xfrm>
          <a:prstGeom prst="rect">
            <a:avLst/>
          </a:prstGeom>
          <a:noFill/>
        </p:spPr>
        <p:txBody>
          <a:bodyPr wrap="square" rtlCol="0">
            <a:spAutoFit/>
          </a:bodyPr>
          <a:lstStyle/>
          <a:p>
            <a:pPr lvl="0" algn="ctr"/>
            <a:r>
              <a:rPr lang="en-US" sz="1200" b="1" u="sng" dirty="0" smtClean="0">
                <a:latin typeface="Abadi MT Condensed Light" charset="0"/>
                <a:ea typeface="Abadi MT Condensed Light" charset="0"/>
                <a:cs typeface="Abadi MT Condensed Light" charset="0"/>
              </a:rPr>
              <a:t>Development Committee</a:t>
            </a:r>
            <a:endParaRPr lang="en-US" sz="1200" dirty="0" smtClean="0">
              <a:latin typeface="Abadi MT Condensed Light" charset="0"/>
              <a:ea typeface="Abadi MT Condensed Light" charset="0"/>
              <a:cs typeface="Abadi MT Condensed Light" charset="0"/>
            </a:endParaRPr>
          </a:p>
          <a:p>
            <a:pPr lvl="0" algn="ctr"/>
            <a:r>
              <a:rPr lang="en-US" sz="1200" dirty="0" smtClean="0">
                <a:latin typeface="Abadi MT Condensed Light" charset="0"/>
                <a:ea typeface="Abadi MT Condensed Light" charset="0"/>
                <a:cs typeface="Abadi MT Condensed Light" charset="0"/>
              </a:rPr>
              <a:t>Tim Pettee</a:t>
            </a:r>
          </a:p>
          <a:p>
            <a:pPr lvl="0" algn="ctr"/>
            <a:r>
              <a:rPr lang="en-US" sz="1200" dirty="0" smtClean="0">
                <a:latin typeface="Abadi MT Condensed Light" charset="0"/>
                <a:ea typeface="Abadi MT Condensed Light" charset="0"/>
                <a:cs typeface="Abadi MT Condensed Light" charset="0"/>
              </a:rPr>
              <a:t>Todd Robbins</a:t>
            </a:r>
          </a:p>
          <a:p>
            <a:pPr lvl="0" algn="ctr"/>
            <a:r>
              <a:rPr lang="en-US" sz="1200" dirty="0" smtClean="0">
                <a:latin typeface="Abadi MT Condensed Light" charset="0"/>
                <a:ea typeface="Abadi MT Condensed Light" charset="0"/>
                <a:cs typeface="Abadi MT Condensed Light" charset="0"/>
              </a:rPr>
              <a:t>Shannon Holloway</a:t>
            </a:r>
          </a:p>
          <a:p>
            <a:pPr lvl="0" algn="ctr"/>
            <a:r>
              <a:rPr lang="en-US" sz="1200" dirty="0" smtClean="0">
                <a:latin typeface="Abadi MT Condensed Light" charset="0"/>
                <a:ea typeface="Abadi MT Condensed Light" charset="0"/>
                <a:cs typeface="Abadi MT Condensed Light" charset="0"/>
              </a:rPr>
              <a:t>Alicia Sullivan</a:t>
            </a:r>
            <a:endParaRPr lang="en-US" sz="1200" dirty="0">
              <a:latin typeface="Abadi MT Condensed Light" charset="0"/>
              <a:ea typeface="Abadi MT Condensed Light" charset="0"/>
              <a:cs typeface="Abadi MT Condensed Light" charset="0"/>
            </a:endParaRPr>
          </a:p>
        </p:txBody>
      </p:sp>
      <p:sp>
        <p:nvSpPr>
          <p:cNvPr id="12" name="TextBox 11"/>
          <p:cNvSpPr txBox="1"/>
          <p:nvPr/>
        </p:nvSpPr>
        <p:spPr>
          <a:xfrm>
            <a:off x="4388599" y="5732308"/>
            <a:ext cx="3995849" cy="1477328"/>
          </a:xfrm>
          <a:prstGeom prst="rect">
            <a:avLst/>
          </a:prstGeom>
          <a:noFill/>
        </p:spPr>
        <p:txBody>
          <a:bodyPr wrap="square" rtlCol="0">
            <a:spAutoFit/>
          </a:bodyPr>
          <a:lstStyle/>
          <a:p>
            <a:pPr lvl="0" algn="ctr"/>
            <a:r>
              <a:rPr lang="en-US" dirty="0" err="1" smtClean="0">
                <a:latin typeface="Abadi MT Condensed Light" charset="0"/>
                <a:ea typeface="Abadi MT Condensed Light" charset="0"/>
                <a:cs typeface="Abadi MT Condensed Light" charset="0"/>
              </a:rPr>
              <a:t>SaveGreensLedge.net</a:t>
            </a:r>
            <a:endParaRPr lang="en-US" dirty="0" smtClean="0">
              <a:latin typeface="Abadi MT Condensed Light" charset="0"/>
              <a:ea typeface="Abadi MT Condensed Light" charset="0"/>
              <a:cs typeface="Abadi MT Condensed Light" charset="0"/>
            </a:endParaRPr>
          </a:p>
          <a:p>
            <a:pPr lvl="0" algn="ctr"/>
            <a:r>
              <a:rPr lang="en-US" dirty="0" smtClean="0">
                <a:latin typeface="Abadi MT Condensed Light" charset="0"/>
                <a:ea typeface="Abadi MT Condensed Light" charset="0"/>
                <a:cs typeface="Abadi MT Condensed Light" charset="0"/>
                <a:hlinkClick r:id="rId4"/>
              </a:rPr>
              <a:t>SaveGreensLedge@gmail.com</a:t>
            </a:r>
            <a:endParaRPr lang="en-US" dirty="0" smtClean="0">
              <a:latin typeface="Abadi MT Condensed Light" charset="0"/>
              <a:ea typeface="Abadi MT Condensed Light" charset="0"/>
              <a:cs typeface="Abadi MT Condensed Light" charset="0"/>
            </a:endParaRPr>
          </a:p>
          <a:p>
            <a:pPr algn="ctr"/>
            <a:r>
              <a:rPr lang="en-US" b="1" dirty="0">
                <a:latin typeface="Abadi MT Condensed Light" charset="0"/>
                <a:ea typeface="Abadi MT Condensed Light" charset="0"/>
                <a:cs typeface="Abadi MT Condensed Light" charset="0"/>
              </a:rPr>
              <a:t>Tim Pettee: (203) 939-9654</a:t>
            </a:r>
          </a:p>
          <a:p>
            <a:pPr lvl="0" algn="ctr"/>
            <a:endParaRPr lang="en-US" dirty="0">
              <a:latin typeface="Abadi MT Condensed Light" charset="0"/>
              <a:ea typeface="Abadi MT Condensed Light" charset="0"/>
              <a:cs typeface="Abadi MT Condensed Light" charset="0"/>
            </a:endParaRPr>
          </a:p>
          <a:p>
            <a:pPr lvl="0" algn="ctr"/>
            <a:endParaRPr lang="en-US" b="1" dirty="0" smtClean="0">
              <a:latin typeface="Abadi MT Condensed Light" charset="0"/>
              <a:ea typeface="Abadi MT Condensed Light" charset="0"/>
              <a:cs typeface="Abadi MT Condensed Light" charset="0"/>
              <a:hlinkClick r:id="rId4"/>
            </a:endParaRPr>
          </a:p>
        </p:txBody>
      </p:sp>
    </p:spTree>
    <p:extLst>
      <p:ext uri="{BB962C8B-B14F-4D97-AF65-F5344CB8AC3E}">
        <p14:creationId xmlns:p14="http://schemas.microsoft.com/office/powerpoint/2010/main" xmlns="" val="124458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10972800" cy="970955"/>
          </a:xfrm>
        </p:spPr>
        <p:txBody>
          <a:bodyPr/>
          <a:lstStyle/>
          <a:p>
            <a:r>
              <a:rPr lang="en-US" dirty="0" smtClean="0">
                <a:solidFill>
                  <a:schemeClr val="tx2"/>
                </a:solidFill>
                <a:latin typeface="Gloucester MT Extra Condensed" charset="0"/>
                <a:ea typeface="Gloucester MT Extra Condensed" charset="0"/>
                <a:cs typeface="Gloucester MT Extra Condensed" charset="0"/>
              </a:rPr>
              <a:t>Our Mission</a:t>
            </a:r>
            <a:endParaRPr lang="en-US"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609600" y="847106"/>
            <a:ext cx="10972800" cy="387611"/>
          </a:xfrm>
        </p:spPr>
        <p:txBody>
          <a:bodyPr>
            <a:noAutofit/>
          </a:bodyPr>
          <a:lstStyle/>
          <a:p>
            <a:r>
              <a:rPr lang="en-US" sz="2800" dirty="0">
                <a:latin typeface="Gloucester MT Extra Condensed" charset="0"/>
                <a:ea typeface="Gloucester MT Extra Condensed" charset="0"/>
                <a:cs typeface="Gloucester MT Extra Condensed" charset="0"/>
              </a:rPr>
              <a:t>Our Mission is to Save, Protect, and Preserve Greens Ledge Light</a:t>
            </a:r>
          </a:p>
        </p:txBody>
      </p:sp>
      <p:sp>
        <p:nvSpPr>
          <p:cNvPr id="4" name="Subtitle 2"/>
          <p:cNvSpPr txBox="1">
            <a:spLocks/>
          </p:cNvSpPr>
          <p:nvPr/>
        </p:nvSpPr>
        <p:spPr>
          <a:xfrm>
            <a:off x="939526" y="3018160"/>
            <a:ext cx="6442815" cy="3419713"/>
          </a:xfrm>
          <a:prstGeom prst="rect">
            <a:avLst/>
          </a:prstGeom>
        </p:spPr>
        <p:txBody>
          <a:bodyPr vert="horz" lIns="82296" tIns="41148" rIns="82296" bIns="41148"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08603" indent="-308603" algn="l">
              <a:buFont typeface="Arial" charset="0"/>
              <a:buChar char="•"/>
            </a:pPr>
            <a:endParaRPr lang="en-US" sz="2160" dirty="0">
              <a:latin typeface="Gloucester MT Extra Condensed" charset="0"/>
              <a:ea typeface="Gloucester MT Extra Condensed" charset="0"/>
              <a:cs typeface="Gloucester MT Extra Condensed" charset="0"/>
            </a:endParaRPr>
          </a:p>
        </p:txBody>
      </p:sp>
      <p:sp>
        <p:nvSpPr>
          <p:cNvPr id="8" name="Rectangle 7"/>
          <p:cNvSpPr/>
          <p:nvPr/>
        </p:nvSpPr>
        <p:spPr>
          <a:xfrm>
            <a:off x="609600" y="1302699"/>
            <a:ext cx="6370820" cy="5090624"/>
          </a:xfrm>
          <a:prstGeom prst="rect">
            <a:avLst/>
          </a:prstGeom>
        </p:spPr>
        <p:txBody>
          <a:bodyPr wrap="square">
            <a:spAutoFit/>
          </a:bodyPr>
          <a:lstStyle/>
          <a:p>
            <a:pPr algn="ctr"/>
            <a:r>
              <a:rPr lang="en-US" sz="2800" b="1" dirty="0" smtClean="0">
                <a:latin typeface="Abadi MT Condensed Light" charset="0"/>
                <a:ea typeface="Abadi MT Condensed Light" charset="0"/>
                <a:cs typeface="Abadi MT Condensed Light" charset="0"/>
              </a:rPr>
              <a:t>Greens Ledge Light Preservation Society </a:t>
            </a:r>
            <a:r>
              <a:rPr lang="en-US" sz="2800" dirty="0" smtClean="0">
                <a:latin typeface="Abadi MT Condensed Light" charset="0"/>
                <a:ea typeface="Abadi MT Condensed Light" charset="0"/>
                <a:cs typeface="Abadi MT Condensed Light" charset="0"/>
              </a:rPr>
              <a:t>formed </a:t>
            </a:r>
            <a:r>
              <a:rPr lang="en-US" sz="2800" dirty="0">
                <a:latin typeface="Abadi MT Condensed Light" charset="0"/>
                <a:ea typeface="Abadi MT Condensed Light" charset="0"/>
                <a:cs typeface="Abadi MT Condensed Light" charset="0"/>
              </a:rPr>
              <a:t>in 2016 in response to Greens Ledge </a:t>
            </a:r>
            <a:r>
              <a:rPr lang="en-US" sz="2800" dirty="0" smtClean="0">
                <a:latin typeface="Abadi MT Condensed Light" charset="0"/>
                <a:ea typeface="Abadi MT Condensed Light" charset="0"/>
                <a:cs typeface="Abadi MT Condensed Light" charset="0"/>
              </a:rPr>
              <a:t>being </a:t>
            </a:r>
            <a:r>
              <a:rPr lang="en-US" sz="2800" dirty="0">
                <a:latin typeface="Abadi MT Condensed Light" charset="0"/>
                <a:ea typeface="Abadi MT Condensed Light" charset="0"/>
                <a:cs typeface="Abadi MT Condensed Light" charset="0"/>
              </a:rPr>
              <a:t>put up for auction through the National Historic Lighthouse Preservation Act program. </a:t>
            </a:r>
          </a:p>
          <a:p>
            <a:pPr algn="ctr">
              <a:lnSpc>
                <a:spcPct val="60000"/>
              </a:lnSpc>
            </a:pPr>
            <a:endParaRPr lang="en-US" sz="2800" dirty="0">
              <a:solidFill>
                <a:srgbClr val="181818"/>
              </a:solidFill>
              <a:latin typeface="Abadi MT Condensed Light" charset="0"/>
              <a:ea typeface="Abadi MT Condensed Light" charset="0"/>
              <a:cs typeface="Abadi MT Condensed Light" charset="0"/>
            </a:endParaRPr>
          </a:p>
          <a:p>
            <a:pPr algn="ctr"/>
            <a:r>
              <a:rPr lang="en-US" sz="2800" dirty="0">
                <a:latin typeface="Abadi MT Condensed Light" charset="0"/>
                <a:ea typeface="Abadi MT Condensed Light" charset="0"/>
                <a:cs typeface="Abadi MT Condensed Light" charset="0"/>
              </a:rPr>
              <a:t>We </a:t>
            </a:r>
            <a:r>
              <a:rPr lang="en-US" sz="2800" dirty="0" smtClean="0">
                <a:latin typeface="Abadi MT Condensed Light" charset="0"/>
                <a:ea typeface="Abadi MT Condensed Light" charset="0"/>
                <a:cs typeface="Abadi MT Condensed Light" charset="0"/>
              </a:rPr>
              <a:t>acquired the </a:t>
            </a:r>
            <a:r>
              <a:rPr lang="en-US" sz="2800" dirty="0">
                <a:latin typeface="Abadi MT Condensed Light" charset="0"/>
                <a:ea typeface="Abadi MT Condensed Light" charset="0"/>
                <a:cs typeface="Abadi MT Condensed Light" charset="0"/>
              </a:rPr>
              <a:t>lighthouse at auction and </a:t>
            </a:r>
            <a:r>
              <a:rPr lang="en-US" sz="2800" dirty="0" smtClean="0">
                <a:latin typeface="Abadi MT Condensed Light" charset="0"/>
                <a:ea typeface="Abadi MT Condensed Light" charset="0"/>
                <a:cs typeface="Abadi MT Condensed Light" charset="0"/>
              </a:rPr>
              <a:t>became a qualified 501(c)3 </a:t>
            </a:r>
            <a:r>
              <a:rPr lang="en-US" sz="2800" dirty="0">
                <a:latin typeface="Abadi MT Condensed Light" charset="0"/>
                <a:ea typeface="Abadi MT Condensed Light" charset="0"/>
                <a:cs typeface="Abadi MT Condensed Light" charset="0"/>
              </a:rPr>
              <a:t>nonprofit organization. The </a:t>
            </a:r>
            <a:r>
              <a:rPr lang="en-US" sz="2800" dirty="0" smtClean="0">
                <a:latin typeface="Abadi MT Condensed Light" charset="0"/>
                <a:ea typeface="Abadi MT Condensed Light" charset="0"/>
                <a:cs typeface="Abadi MT Condensed Light" charset="0"/>
              </a:rPr>
              <a:t>purchase was funded through </a:t>
            </a:r>
            <a:r>
              <a:rPr lang="en-US" sz="2800" dirty="0">
                <a:latin typeface="Abadi MT Condensed Light" charset="0"/>
                <a:ea typeface="Abadi MT Condensed Light" charset="0"/>
                <a:cs typeface="Abadi MT Condensed Light" charset="0"/>
              </a:rPr>
              <a:t>a </a:t>
            </a:r>
            <a:r>
              <a:rPr lang="en-US" sz="2800" dirty="0" smtClean="0">
                <a:latin typeface="Abadi MT Condensed Light" charset="0"/>
                <a:ea typeface="Abadi MT Condensed Light" charset="0"/>
                <a:cs typeface="Abadi MT Condensed Light" charset="0"/>
              </a:rPr>
              <a:t>founding donation </a:t>
            </a:r>
            <a:r>
              <a:rPr lang="en-US" sz="2800" dirty="0">
                <a:latin typeface="Abadi MT Condensed Light" charset="0"/>
                <a:ea typeface="Abadi MT Condensed Light" charset="0"/>
                <a:cs typeface="Abadi MT Condensed Light" charset="0"/>
              </a:rPr>
              <a:t>by The Pettee Family, lifelong Connecticut residents</a:t>
            </a:r>
            <a:r>
              <a:rPr lang="en-US" sz="2800" dirty="0" smtClean="0">
                <a:latin typeface="Abadi MT Condensed Light" charset="0"/>
                <a:ea typeface="Abadi MT Condensed Light" charset="0"/>
                <a:cs typeface="Abadi MT Condensed Light" charset="0"/>
              </a:rPr>
              <a:t>. </a:t>
            </a:r>
            <a:endParaRPr lang="en-US" sz="2800" dirty="0">
              <a:latin typeface="Abadi MT Condensed Light" charset="0"/>
              <a:ea typeface="Abadi MT Condensed Light" charset="0"/>
              <a:cs typeface="Abadi MT Condensed Light"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5297679">
            <a:off x="8708164" y="1110879"/>
            <a:ext cx="2033333" cy="2711111"/>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412130" y="4590645"/>
            <a:ext cx="4170270" cy="2050383"/>
          </a:xfrm>
          <a:prstGeom prst="rect">
            <a:avLst/>
          </a:prstGeom>
        </p:spPr>
      </p:pic>
    </p:spTree>
    <p:extLst>
      <p:ext uri="{BB962C8B-B14F-4D97-AF65-F5344CB8AC3E}">
        <p14:creationId xmlns:p14="http://schemas.microsoft.com/office/powerpoint/2010/main" xmlns="" val="2120242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3694" y="28074"/>
            <a:ext cx="9704615" cy="852871"/>
          </a:xfrm>
        </p:spPr>
        <p:txBody>
          <a:bodyPr>
            <a:normAutofit fontScale="90000"/>
          </a:bodyPr>
          <a:lstStyle/>
          <a:p>
            <a:r>
              <a:rPr lang="en-US" dirty="0" smtClean="0">
                <a:solidFill>
                  <a:schemeClr val="tx2"/>
                </a:solidFill>
                <a:latin typeface="Gloucester MT Extra Condensed" charset="0"/>
                <a:ea typeface="Gloucester MT Extra Condensed" charset="0"/>
                <a:cs typeface="Gloucester MT Extra Condensed" charset="0"/>
              </a:rPr>
              <a:t>Phase 1: Acquisition</a:t>
            </a:r>
            <a:endParaRPr lang="en-US" dirty="0">
              <a:solidFill>
                <a:schemeClr val="tx2"/>
              </a:solidFill>
              <a:latin typeface="Gloucester MT Extra Condensed" charset="0"/>
              <a:ea typeface="Gloucester MT Extra Condensed" charset="0"/>
              <a:cs typeface="Gloucester MT Extra Condensed" charset="0"/>
            </a:endParaRPr>
          </a:p>
        </p:txBody>
      </p:sp>
      <p:sp>
        <p:nvSpPr>
          <p:cNvPr id="3" name="Subtitle 2"/>
          <p:cNvSpPr>
            <a:spLocks noGrp="1"/>
          </p:cNvSpPr>
          <p:nvPr>
            <p:ph type="subTitle" idx="1"/>
          </p:nvPr>
        </p:nvSpPr>
        <p:spPr>
          <a:xfrm>
            <a:off x="1524000" y="845297"/>
            <a:ext cx="9144000" cy="430679"/>
          </a:xfrm>
        </p:spPr>
        <p:txBody>
          <a:bodyPr>
            <a:noAutofit/>
          </a:bodyPr>
          <a:lstStyle/>
          <a:p>
            <a:r>
              <a:rPr lang="en-US" dirty="0" smtClean="0">
                <a:latin typeface="Gloucester MT Extra Condensed" charset="0"/>
                <a:ea typeface="Gloucester MT Extra Condensed" charset="0"/>
                <a:cs typeface="Gloucester MT Extra Condensed" charset="0"/>
              </a:rPr>
              <a:t>Objective: Acquire lighthouse from GSA, secure rights to underwater lands from State of Connecticut</a:t>
            </a:r>
          </a:p>
        </p:txBody>
      </p:sp>
      <p:sp>
        <p:nvSpPr>
          <p:cNvPr id="4" name="Subtitle 2"/>
          <p:cNvSpPr txBox="1">
            <a:spLocks/>
          </p:cNvSpPr>
          <p:nvPr/>
        </p:nvSpPr>
        <p:spPr>
          <a:xfrm>
            <a:off x="366583" y="2972509"/>
            <a:ext cx="7158683" cy="379968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891" indent="-342891" algn="l">
              <a:buFont typeface="Arial" charset="0"/>
              <a:buChar char="•"/>
            </a:pPr>
            <a:endParaRPr lang="en-US" dirty="0">
              <a:latin typeface="Gloucester MT Extra Condensed" charset="0"/>
              <a:ea typeface="Gloucester MT Extra Condensed" charset="0"/>
              <a:cs typeface="Gloucester MT Extra Condensed" charset="0"/>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rot="15698811">
            <a:off x="996756" y="1991513"/>
            <a:ext cx="3346200" cy="4461600"/>
          </a:xfrm>
          <a:prstGeom prst="rect">
            <a:avLst/>
          </a:prstGeom>
        </p:spPr>
      </p:pic>
      <p:sp>
        <p:nvSpPr>
          <p:cNvPr id="10" name="TextBox 9"/>
          <p:cNvSpPr txBox="1"/>
          <p:nvPr/>
        </p:nvSpPr>
        <p:spPr>
          <a:xfrm>
            <a:off x="219664" y="1461309"/>
            <a:ext cx="4524508" cy="1107996"/>
          </a:xfrm>
          <a:prstGeom prst="rect">
            <a:avLst/>
          </a:prstGeom>
          <a:noFill/>
        </p:spPr>
        <p:txBody>
          <a:bodyPr wrap="none" rtlCol="0">
            <a:spAutoFit/>
          </a:bodyPr>
          <a:lstStyle/>
          <a:p>
            <a:r>
              <a:rPr lang="en-US" sz="6600" b="1" dirty="0">
                <a:solidFill>
                  <a:srgbClr val="00B050"/>
                </a:solidFill>
              </a:rPr>
              <a:t>COMPLETED</a:t>
            </a:r>
          </a:p>
        </p:txBody>
      </p:sp>
      <p:pic>
        <p:nvPicPr>
          <p:cNvPr id="5" name="Picture 4"/>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266970" y="2005598"/>
            <a:ext cx="6835233" cy="3547303"/>
          </a:xfrm>
          <a:prstGeom prst="rect">
            <a:avLst/>
          </a:prstGeom>
        </p:spPr>
      </p:pic>
    </p:spTree>
    <p:extLst>
      <p:ext uri="{BB962C8B-B14F-4D97-AF65-F5344CB8AC3E}">
        <p14:creationId xmlns:p14="http://schemas.microsoft.com/office/powerpoint/2010/main" xmlns="" val="14589845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27020</TotalTime>
  <Words>1018</Words>
  <Application>Microsoft Office PowerPoint</Application>
  <PresentationFormat>Custom</PresentationFormat>
  <Paragraphs>200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Greens Ledge Light Preservation Society  </vt:lpstr>
      <vt:lpstr>Greens Ledge Light</vt:lpstr>
      <vt:lpstr>The Problem</vt:lpstr>
      <vt:lpstr>The Problem</vt:lpstr>
      <vt:lpstr>The Problem</vt:lpstr>
      <vt:lpstr>The Problem</vt:lpstr>
      <vt:lpstr>Our Organization</vt:lpstr>
      <vt:lpstr>Our Mission</vt:lpstr>
      <vt:lpstr>Phase 1: Acquisition</vt:lpstr>
      <vt:lpstr>Slide 10</vt:lpstr>
      <vt:lpstr>Slide 11</vt:lpstr>
      <vt:lpstr>Phase 3: Historical Restoration</vt:lpstr>
      <vt:lpstr>“The Next 100 Years” Vision of Greens Ledge</vt:lpstr>
      <vt:lpstr>“The Next 100 Years” Vision of Greens Ledge</vt:lpstr>
      <vt:lpstr>Help us Save Greens Ledge Light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Greens Ledge Light Restoration Plan</dc:title>
  <dc:creator>Alex Pettee</dc:creator>
  <cp:lastModifiedBy>Aquasport246</cp:lastModifiedBy>
  <cp:revision>160</cp:revision>
  <cp:lastPrinted>2018-05-22T12:47:43Z</cp:lastPrinted>
  <dcterms:created xsi:type="dcterms:W3CDTF">2016-09-07T03:25:13Z</dcterms:created>
  <dcterms:modified xsi:type="dcterms:W3CDTF">2018-06-03T04:43:00Z</dcterms:modified>
</cp:coreProperties>
</file>